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B2FE-3838-4C3E-811C-B947F33E794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3E5-F91C-48C6-81E7-7B454E2F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4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B2FE-3838-4C3E-811C-B947F33E794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3E5-F91C-48C6-81E7-7B454E2F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7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B2FE-3838-4C3E-811C-B947F33E794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3E5-F91C-48C6-81E7-7B454E2F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B2FE-3838-4C3E-811C-B947F33E794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3E5-F91C-48C6-81E7-7B454E2F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B2FE-3838-4C3E-811C-B947F33E794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3E5-F91C-48C6-81E7-7B454E2F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6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B2FE-3838-4C3E-811C-B947F33E794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3E5-F91C-48C6-81E7-7B454E2F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9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B2FE-3838-4C3E-811C-B947F33E794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3E5-F91C-48C6-81E7-7B454E2F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2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B2FE-3838-4C3E-811C-B947F33E794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3E5-F91C-48C6-81E7-7B454E2F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8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B2FE-3838-4C3E-811C-B947F33E794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3E5-F91C-48C6-81E7-7B454E2F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8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B2FE-3838-4C3E-811C-B947F33E794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3E5-F91C-48C6-81E7-7B454E2F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8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B2FE-3838-4C3E-811C-B947F33E794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B3E5-F91C-48C6-81E7-7B454E2F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5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EB2FE-3838-4C3E-811C-B947F33E794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5B3E5-F91C-48C6-81E7-7B454E2F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2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Naples</a:t>
            </a:r>
          </a:p>
          <a:p>
            <a:r>
              <a:rPr lang="en-US" dirty="0" smtClean="0"/>
              <a:t>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4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Enzyme?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enzyme is a biological catalyst</a:t>
            </a:r>
          </a:p>
          <a:p>
            <a:r>
              <a:rPr lang="en-US" dirty="0" smtClean="0"/>
              <a:t>What is a catalyst?</a:t>
            </a:r>
          </a:p>
          <a:p>
            <a:r>
              <a:rPr lang="en-US" dirty="0" smtClean="0"/>
              <a:t>Something that makes a chemical reaction happen faster at a lower temperature</a:t>
            </a:r>
          </a:p>
          <a:p>
            <a:r>
              <a:rPr lang="en-US" dirty="0" smtClean="0"/>
              <a:t>A trigger</a:t>
            </a:r>
          </a:p>
          <a:p>
            <a:r>
              <a:rPr lang="en-US" dirty="0" smtClean="0"/>
              <a:t>What sets you off?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779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Enzyme?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Enzymes break down substances in the body</a:t>
            </a:r>
          </a:p>
          <a:p>
            <a:r>
              <a:rPr lang="en-US" dirty="0" smtClean="0"/>
              <a:t>Enzymes make other substances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971800"/>
            <a:ext cx="5334001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273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Enzymes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Enzymes have a “keyhole” spot where they join with a substrate</a:t>
            </a:r>
          </a:p>
          <a:p>
            <a:r>
              <a:rPr lang="en-US" dirty="0" smtClean="0"/>
              <a:t>Substrate – molecule being broken down</a:t>
            </a:r>
          </a:p>
          <a:p>
            <a:r>
              <a:rPr lang="en-US" dirty="0" smtClean="0"/>
              <a:t>Enzyme + Substrate =Reaction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62400"/>
            <a:ext cx="3810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813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Enzymes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substrate will find the “active site” of an enzyme</a:t>
            </a:r>
          </a:p>
          <a:p>
            <a:r>
              <a:rPr lang="en-US" dirty="0" smtClean="0"/>
              <a:t>They fit together like a lock and key</a:t>
            </a:r>
          </a:p>
          <a:p>
            <a:r>
              <a:rPr lang="en-US" dirty="0" smtClean="0"/>
              <a:t>Reaction occurs</a:t>
            </a:r>
          </a:p>
          <a:p>
            <a:r>
              <a:rPr lang="en-US" dirty="0" smtClean="0"/>
              <a:t>Enzyme is released and ready to use again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05324"/>
            <a:ext cx="49530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676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</a:t>
            </a:r>
            <a:r>
              <a:rPr lang="en-US" dirty="0"/>
              <a:t>E</a:t>
            </a:r>
            <a:r>
              <a:rPr lang="en-US" dirty="0" smtClean="0"/>
              <a:t>nzymes Need in Order to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</a:p>
          <a:p>
            <a:r>
              <a:rPr lang="en-US" dirty="0" smtClean="0"/>
              <a:t>Substrate</a:t>
            </a:r>
          </a:p>
          <a:p>
            <a:r>
              <a:rPr lang="en-US" dirty="0" smtClean="0"/>
              <a:t>Enzyme and substrate MUST fit together</a:t>
            </a:r>
          </a:p>
          <a:p>
            <a:r>
              <a:rPr lang="en-US" dirty="0" smtClean="0"/>
              <a:t>Right temperature</a:t>
            </a:r>
          </a:p>
          <a:p>
            <a:r>
              <a:rPr lang="en-US" dirty="0" smtClean="0"/>
              <a:t>Right pH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343400"/>
            <a:ext cx="4114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857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After the Reaction Occurs?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product is formed and released</a:t>
            </a:r>
          </a:p>
          <a:p>
            <a:r>
              <a:rPr lang="en-US" dirty="0" smtClean="0"/>
              <a:t>A molecule is broken down</a:t>
            </a:r>
          </a:p>
          <a:p>
            <a:r>
              <a:rPr lang="en-US" dirty="0" smtClean="0"/>
              <a:t>Enzyme may be reused</a:t>
            </a:r>
          </a:p>
          <a:p>
            <a:r>
              <a:rPr lang="en-US" dirty="0" smtClean="0"/>
              <a:t>An enzyme that no longer works is called “denatured”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5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an enzyme?</a:t>
            </a:r>
          </a:p>
          <a:p>
            <a:r>
              <a:rPr lang="en-US" dirty="0" smtClean="0"/>
              <a:t>A biological catalyst</a:t>
            </a:r>
          </a:p>
          <a:p>
            <a:r>
              <a:rPr lang="en-US" dirty="0" smtClean="0"/>
              <a:t>What is a substrate?</a:t>
            </a:r>
          </a:p>
          <a:p>
            <a:r>
              <a:rPr lang="en-US" dirty="0" smtClean="0"/>
              <a:t>What do enzymes need in order to work?</a:t>
            </a:r>
          </a:p>
          <a:p>
            <a:r>
              <a:rPr lang="en-US" dirty="0" smtClean="0"/>
              <a:t>Correct temperature, pH enzymes and substrate</a:t>
            </a:r>
          </a:p>
          <a:p>
            <a:r>
              <a:rPr lang="en-US" dirty="0" smtClean="0"/>
              <a:t>What happens when the process is finished?</a:t>
            </a:r>
          </a:p>
          <a:p>
            <a:r>
              <a:rPr lang="en-US" dirty="0" smtClean="0"/>
              <a:t>Enzymes may be reused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4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Enzymes</vt:lpstr>
      <vt:lpstr>What is an Enzyme?</vt:lpstr>
      <vt:lpstr>What is an Enzyme?</vt:lpstr>
      <vt:lpstr>How do Enzymes Work?</vt:lpstr>
      <vt:lpstr>How Do Enzymes Work?</vt:lpstr>
      <vt:lpstr>What do Enzymes Need in Order to Work?</vt:lpstr>
      <vt:lpstr>What Happens After the Reaction Occurs?</vt:lpstr>
      <vt:lpstr>Check for Understanding</vt:lpstr>
    </vt:vector>
  </TitlesOfParts>
  <Company>Methacton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Naples, Jennifer</dc:creator>
  <cp:lastModifiedBy>Naples, Jennifer</cp:lastModifiedBy>
  <cp:revision>3</cp:revision>
  <dcterms:created xsi:type="dcterms:W3CDTF">2013-11-10T13:12:23Z</dcterms:created>
  <dcterms:modified xsi:type="dcterms:W3CDTF">2013-11-10T13:36:13Z</dcterms:modified>
</cp:coreProperties>
</file>