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57" r:id="rId16"/>
    <p:sldId id="258" r:id="rId17"/>
    <p:sldId id="259" r:id="rId18"/>
    <p:sldId id="260" r:id="rId19"/>
    <p:sldId id="278" r:id="rId20"/>
    <p:sldId id="279" r:id="rId21"/>
    <p:sldId id="280" r:id="rId22"/>
    <p:sldId id="281" r:id="rId23"/>
    <p:sldId id="283" r:id="rId24"/>
    <p:sldId id="282" r:id="rId25"/>
    <p:sldId id="284" r:id="rId26"/>
    <p:sldId id="285" r:id="rId27"/>
    <p:sldId id="286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6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3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4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3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9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DBE2-772C-4EF1-BAC3-4D7D47C429B7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F754-ABF7-4B04-BB8F-C2F112805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Science</a:t>
            </a:r>
          </a:p>
          <a:p>
            <a:r>
              <a:rPr lang="en-US" dirty="0" smtClean="0"/>
              <a:t>Mrs. Naples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</a:t>
            </a:r>
          </a:p>
          <a:p>
            <a:r>
              <a:rPr lang="en-US" dirty="0" smtClean="0"/>
              <a:t>The amount of matter in an object</a:t>
            </a:r>
          </a:p>
          <a:p>
            <a:r>
              <a:rPr lang="en-US" dirty="0" smtClean="0"/>
              <a:t>Basic unit is the kilogram</a:t>
            </a:r>
          </a:p>
          <a:p>
            <a:r>
              <a:rPr lang="en-US" dirty="0" smtClean="0"/>
              <a:t>Smaller units expresses in grams</a:t>
            </a:r>
          </a:p>
          <a:p>
            <a:r>
              <a:rPr lang="en-US" dirty="0" smtClean="0"/>
              <a:t>Kilo means 1000</a:t>
            </a:r>
          </a:p>
          <a:p>
            <a:r>
              <a:rPr lang="en-US" dirty="0" smtClean="0"/>
              <a:t>How many grams are there in a kilogram?</a:t>
            </a:r>
          </a:p>
          <a:p>
            <a:r>
              <a:rPr lang="en-US" dirty="0" smtClean="0"/>
              <a:t>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is measured with a balance</a:t>
            </a:r>
          </a:p>
          <a:p>
            <a:r>
              <a:rPr lang="en-US" dirty="0" smtClean="0"/>
              <a:t>Works like a see-saw</a:t>
            </a:r>
          </a:p>
          <a:p>
            <a:r>
              <a:rPr lang="en-US" dirty="0" smtClean="0"/>
              <a:t>Weights or “riders” are moved along the beam until the beam is balanced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6248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44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mass?</a:t>
            </a:r>
          </a:p>
          <a:p>
            <a:r>
              <a:rPr lang="en-US" dirty="0" smtClean="0"/>
              <a:t>The amount of matter in an object</a:t>
            </a:r>
          </a:p>
          <a:p>
            <a:r>
              <a:rPr lang="en-US" dirty="0" smtClean="0"/>
              <a:t>What is the basic unit of mass?</a:t>
            </a:r>
          </a:p>
          <a:p>
            <a:r>
              <a:rPr lang="en-US" dirty="0" smtClean="0"/>
              <a:t>Kilogram and gram</a:t>
            </a:r>
          </a:p>
          <a:p>
            <a:r>
              <a:rPr lang="en-US" dirty="0" smtClean="0"/>
              <a:t>What is used to measure mass?</a:t>
            </a:r>
          </a:p>
          <a:p>
            <a:r>
              <a:rPr lang="en-US" dirty="0" smtClean="0"/>
              <a:t>A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0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</a:p>
          <a:p>
            <a:r>
              <a:rPr lang="en-US" dirty="0" smtClean="0"/>
              <a:t>The amount of space something takes up</a:t>
            </a:r>
          </a:p>
          <a:p>
            <a:r>
              <a:rPr lang="en-US" dirty="0" smtClean="0"/>
              <a:t>Basic unit of measure of volume is the liter</a:t>
            </a:r>
          </a:p>
          <a:p>
            <a:r>
              <a:rPr lang="en-US" dirty="0" smtClean="0"/>
              <a:t>Smaller volumes can be measured in milliliters</a:t>
            </a:r>
          </a:p>
          <a:p>
            <a:r>
              <a:rPr lang="en-US" dirty="0" smtClean="0"/>
              <a:t>1000 milliliters in a liter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3962400"/>
            <a:ext cx="167640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80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Volume can also be measured in cubic centimeters</a:t>
            </a:r>
          </a:p>
          <a:p>
            <a:endParaRPr lang="en-US" dirty="0"/>
          </a:p>
          <a:p>
            <a:r>
              <a:rPr lang="en-US" dirty="0" smtClean="0"/>
              <a:t>Each side of the </a:t>
            </a:r>
          </a:p>
          <a:p>
            <a:r>
              <a:rPr lang="en-US" dirty="0" smtClean="0"/>
              <a:t>Cube is 1 cm long</a:t>
            </a:r>
          </a:p>
          <a:p>
            <a:r>
              <a:rPr lang="en-US" dirty="0" smtClean="0"/>
              <a:t>1 cubic cm =milliliter</a:t>
            </a:r>
          </a:p>
          <a:p>
            <a:r>
              <a:rPr lang="en-US" dirty="0" smtClean="0"/>
              <a:t>Multiply length by width</a:t>
            </a:r>
          </a:p>
          <a:p>
            <a:r>
              <a:rPr lang="en-US" dirty="0" smtClean="0"/>
              <a:t>How many cubic cm are in a shape that has 2cm width and 3cm length?</a:t>
            </a:r>
          </a:p>
          <a:p>
            <a:r>
              <a:rPr lang="en-US" dirty="0" smtClean="0"/>
              <a:t>12 cubic cm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28900"/>
            <a:ext cx="2133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61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mass(quantity of matter)to the volume(amount of space)</a:t>
            </a:r>
          </a:p>
          <a:p>
            <a:r>
              <a:rPr lang="en-US" dirty="0" smtClean="0"/>
              <a:t>Mass per unit volume</a:t>
            </a:r>
          </a:p>
          <a:p>
            <a:r>
              <a:rPr lang="en-US" dirty="0" smtClean="0"/>
              <a:t>Density=Mass/Volume</a:t>
            </a:r>
          </a:p>
          <a:p>
            <a:r>
              <a:rPr lang="en-US" dirty="0" smtClean="0"/>
              <a:t>D=M/V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84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density of a uniform material</a:t>
            </a:r>
          </a:p>
          <a:p>
            <a:pPr lvl="1"/>
            <a:r>
              <a:rPr lang="en-US" dirty="0" smtClean="0"/>
              <a:t>Is not affected by shape</a:t>
            </a:r>
          </a:p>
          <a:p>
            <a:pPr lvl="1"/>
            <a:r>
              <a:rPr lang="en-US" dirty="0" smtClean="0"/>
              <a:t>Will stay the same under the same circumstances(same temperature and same pressure)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4114800"/>
            <a:ext cx="3581400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87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density NOT change?</a:t>
            </a:r>
          </a:p>
          <a:p>
            <a:pPr lvl="1"/>
            <a:r>
              <a:rPr lang="en-US" dirty="0" smtClean="0"/>
              <a:t>The ratio does not change.</a:t>
            </a:r>
          </a:p>
          <a:p>
            <a:pPr lvl="1"/>
            <a:r>
              <a:rPr lang="en-US" dirty="0" smtClean="0"/>
              <a:t>When mass changes volume changes too.</a:t>
            </a:r>
          </a:p>
          <a:p>
            <a:pPr lvl="1"/>
            <a:r>
              <a:rPr lang="en-US" dirty="0" smtClean="0"/>
              <a:t>When volume changes mass changes too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1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Same stuff</a:t>
            </a:r>
          </a:p>
          <a:p>
            <a:pPr marL="0" indent="0">
              <a:buNone/>
            </a:pPr>
            <a:r>
              <a:rPr lang="en-US" dirty="0" smtClean="0"/>
              <a:t>Same temperature</a:t>
            </a:r>
          </a:p>
          <a:p>
            <a:pPr marL="0" indent="0">
              <a:buNone/>
            </a:pPr>
            <a:r>
              <a:rPr lang="en-US" dirty="0" smtClean="0"/>
              <a:t>Same pressure</a:t>
            </a:r>
          </a:p>
          <a:p>
            <a:pPr marL="0" indent="0">
              <a:buNone/>
            </a:pPr>
            <a:r>
              <a:rPr lang="en-US" dirty="0" smtClean="0"/>
              <a:t>Density stays the same!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9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volume of a liquid is measured in______________?</a:t>
            </a:r>
          </a:p>
          <a:p>
            <a:r>
              <a:rPr lang="en-US" dirty="0" smtClean="0"/>
              <a:t>Liters</a:t>
            </a:r>
          </a:p>
          <a:p>
            <a:r>
              <a:rPr lang="en-US" dirty="0" smtClean="0"/>
              <a:t>What is density?</a:t>
            </a:r>
          </a:p>
          <a:p>
            <a:r>
              <a:rPr lang="en-US" dirty="0" smtClean="0"/>
              <a:t>The amount of mass in a given volume.</a:t>
            </a:r>
          </a:p>
          <a:p>
            <a:r>
              <a:rPr lang="en-US" dirty="0" smtClean="0"/>
              <a:t>If you change the size a material will the density change?</a:t>
            </a:r>
          </a:p>
          <a:p>
            <a:r>
              <a:rPr lang="en-US" dirty="0" smtClean="0"/>
              <a:t>NO!</a:t>
            </a:r>
          </a:p>
          <a:p>
            <a:r>
              <a:rPr lang="en-US" dirty="0" smtClean="0"/>
              <a:t>What is the formula for density?</a:t>
            </a:r>
          </a:p>
          <a:p>
            <a:r>
              <a:rPr lang="en-US" dirty="0" smtClean="0"/>
              <a:t>D=M/V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</a:p>
          <a:p>
            <a:pPr lvl="1"/>
            <a:r>
              <a:rPr lang="en-US" dirty="0" smtClean="0"/>
              <a:t>International system of measurement</a:t>
            </a:r>
          </a:p>
          <a:p>
            <a:pPr lvl="1"/>
            <a:r>
              <a:rPr lang="en-US" dirty="0" smtClean="0"/>
              <a:t>Metric units – amount used to measure something</a:t>
            </a:r>
          </a:p>
          <a:p>
            <a:pPr lvl="1"/>
            <a:r>
              <a:rPr lang="en-US" dirty="0" smtClean="0"/>
              <a:t>SI – </a:t>
            </a:r>
            <a:r>
              <a:rPr lang="en-US" dirty="0"/>
              <a:t>S</a:t>
            </a:r>
            <a:r>
              <a:rPr lang="en-US" dirty="0" smtClean="0"/>
              <a:t>ystem International</a:t>
            </a:r>
            <a:endParaRPr lang="en-US" dirty="0" smtClean="0"/>
          </a:p>
          <a:p>
            <a:pPr lvl="2"/>
            <a:r>
              <a:rPr lang="en-US" dirty="0" smtClean="0"/>
              <a:t>More modern form of the metric system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Measure of how hot or cold something is or the amount of heat energy something contains</a:t>
            </a:r>
          </a:p>
          <a:p>
            <a:r>
              <a:rPr lang="en-US" dirty="0" smtClean="0"/>
              <a:t>Warm water has more heat energy than ice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724400"/>
            <a:ext cx="2590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667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9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9418"/>
            <a:ext cx="8229600" cy="4525963"/>
          </a:xfrm>
        </p:spPr>
        <p:txBody>
          <a:bodyPr/>
          <a:lstStyle/>
          <a:p>
            <a:r>
              <a:rPr lang="en-US" dirty="0" smtClean="0"/>
              <a:t>Temperature is measured in </a:t>
            </a:r>
            <a:r>
              <a:rPr lang="en-US" dirty="0"/>
              <a:t>C</a:t>
            </a:r>
            <a:r>
              <a:rPr lang="en-US" dirty="0" smtClean="0"/>
              <a:t>elsius</a:t>
            </a:r>
          </a:p>
          <a:p>
            <a:r>
              <a:rPr lang="en-US" dirty="0" smtClean="0"/>
              <a:t>Each unit is measured in degree </a:t>
            </a:r>
            <a:r>
              <a:rPr lang="en-US" dirty="0"/>
              <a:t>C</a:t>
            </a:r>
            <a:r>
              <a:rPr lang="en-US" dirty="0" smtClean="0"/>
              <a:t>elsius</a:t>
            </a:r>
          </a:p>
          <a:p>
            <a:r>
              <a:rPr lang="en-US" dirty="0" smtClean="0"/>
              <a:t>Temperature is measured with a thermometer</a:t>
            </a:r>
          </a:p>
          <a:p>
            <a:r>
              <a:rPr lang="en-US" dirty="0" smtClean="0"/>
              <a:t>Water freezes at 0 degrees C</a:t>
            </a:r>
          </a:p>
          <a:p>
            <a:r>
              <a:rPr lang="en-US" dirty="0" smtClean="0"/>
              <a:t>Water boils at222</a:t>
            </a:r>
          </a:p>
          <a:p>
            <a:r>
              <a:rPr lang="en-US" dirty="0" smtClean="0"/>
              <a:t>212 degrees C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2743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thermometer work?</a:t>
            </a:r>
          </a:p>
          <a:p>
            <a:r>
              <a:rPr lang="en-US" dirty="0" smtClean="0"/>
              <a:t>Glass tube with a bulb at the bottom</a:t>
            </a:r>
          </a:p>
          <a:p>
            <a:r>
              <a:rPr lang="en-US" dirty="0" smtClean="0"/>
              <a:t>Bulb is filled with a liquid(mercury, colored alcohol or colored water)</a:t>
            </a:r>
          </a:p>
          <a:p>
            <a:r>
              <a:rPr lang="en-US" dirty="0" smtClean="0"/>
              <a:t>When liquid is heated it expands and moves up the tube</a:t>
            </a:r>
          </a:p>
          <a:p>
            <a:r>
              <a:rPr lang="en-US" dirty="0" smtClean="0"/>
              <a:t>When heat is taken away the liquid contracts </a:t>
            </a:r>
            <a:r>
              <a:rPr lang="en-US" dirty="0"/>
              <a:t>o</a:t>
            </a:r>
            <a:r>
              <a:rPr lang="en-US" dirty="0" smtClean="0"/>
              <a:t>r gets smaller.</a:t>
            </a:r>
          </a:p>
        </p:txBody>
      </p:sp>
    </p:spTree>
    <p:extLst>
      <p:ext uri="{BB962C8B-B14F-4D97-AF65-F5344CB8AC3E}">
        <p14:creationId xmlns:p14="http://schemas.microsoft.com/office/powerpoint/2010/main" val="156310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low temperatures are measured on a scale called the Kelvin Scale</a:t>
            </a:r>
          </a:p>
          <a:p>
            <a:r>
              <a:rPr lang="en-US" dirty="0" smtClean="0"/>
              <a:t>The Kelvin Scale begins at absolute zero(-273)</a:t>
            </a:r>
          </a:p>
          <a:p>
            <a:r>
              <a:rPr lang="en-US" dirty="0" smtClean="0"/>
              <a:t>There is NO heat energy at absolute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temperature?</a:t>
            </a:r>
          </a:p>
          <a:p>
            <a:r>
              <a:rPr lang="en-US" dirty="0" smtClean="0"/>
              <a:t>The measurement of how hot or cold something is</a:t>
            </a:r>
          </a:p>
          <a:p>
            <a:r>
              <a:rPr lang="en-US" dirty="0" smtClean="0"/>
              <a:t>How is temperature measured?</a:t>
            </a:r>
          </a:p>
          <a:p>
            <a:r>
              <a:rPr lang="en-US" dirty="0" smtClean="0"/>
              <a:t>Thermometer/Celsius</a:t>
            </a:r>
          </a:p>
          <a:p>
            <a:r>
              <a:rPr lang="en-US" dirty="0" smtClean="0"/>
              <a:t>How does a thermometer work?</a:t>
            </a:r>
          </a:p>
          <a:p>
            <a:r>
              <a:rPr lang="en-US" dirty="0" smtClean="0"/>
              <a:t>A tube with a bulb at the bottom is filled with a liquid.  When the liquid is heated it expands and when it cools it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8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32460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1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anything that has mass and takes up space</a:t>
            </a:r>
          </a:p>
          <a:p>
            <a:r>
              <a:rPr lang="en-US" dirty="0" smtClean="0"/>
              <a:t>There are three types of matter</a:t>
            </a:r>
          </a:p>
          <a:p>
            <a:r>
              <a:rPr lang="en-US" dirty="0" smtClean="0"/>
              <a:t>Solid</a:t>
            </a:r>
          </a:p>
          <a:p>
            <a:r>
              <a:rPr lang="en-US" dirty="0" smtClean="0"/>
              <a:t>Liquid                            </a:t>
            </a:r>
          </a:p>
          <a:p>
            <a:r>
              <a:rPr lang="en-US" dirty="0" smtClean="0"/>
              <a:t>Gas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solid, the atoms are close together and make a rigid form.  They do not move.</a:t>
            </a:r>
          </a:p>
          <a:p>
            <a:r>
              <a:rPr lang="en-US" dirty="0" smtClean="0"/>
              <a:t>In a liquid, the atoms a further apart and are more fluid.  They can move around.</a:t>
            </a:r>
          </a:p>
          <a:p>
            <a:r>
              <a:rPr lang="en-US" dirty="0" smtClean="0"/>
              <a:t>In a gas, the atoms are far apart and move around easily.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6324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6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</a:p>
          <a:p>
            <a:r>
              <a:rPr lang="en-US" dirty="0" smtClean="0"/>
              <a:t>Anything that has mass and takes up space</a:t>
            </a:r>
          </a:p>
          <a:p>
            <a:r>
              <a:rPr lang="en-US" dirty="0" smtClean="0"/>
              <a:t>What are the three states of matter?</a:t>
            </a:r>
          </a:p>
          <a:p>
            <a:r>
              <a:rPr lang="en-US" dirty="0" smtClean="0"/>
              <a:t>Solid, liquid and gas </a:t>
            </a:r>
          </a:p>
          <a:p>
            <a:r>
              <a:rPr lang="en-US" dirty="0" smtClean="0"/>
              <a:t>Draw a picture of what atoms look like in each state of matter.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4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internationally used measurement systems?</a:t>
            </a:r>
          </a:p>
          <a:p>
            <a:r>
              <a:rPr lang="en-US" dirty="0" smtClean="0"/>
              <a:t>Metric system</a:t>
            </a:r>
          </a:p>
          <a:p>
            <a:r>
              <a:rPr lang="en-US" dirty="0" smtClean="0"/>
              <a:t>English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</a:p>
          <a:p>
            <a:pPr lvl="1"/>
            <a:r>
              <a:rPr lang="en-US" dirty="0" smtClean="0"/>
              <a:t>Based on units of 10</a:t>
            </a:r>
          </a:p>
          <a:p>
            <a:pPr lvl="1"/>
            <a:r>
              <a:rPr lang="en-US" dirty="0" smtClean="0"/>
              <a:t>Change of size is change of prefix</a:t>
            </a:r>
          </a:p>
          <a:p>
            <a:pPr lvl="1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4800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6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change the size of a metric unit?</a:t>
            </a:r>
          </a:p>
          <a:p>
            <a:r>
              <a:rPr lang="en-US" dirty="0" smtClean="0"/>
              <a:t>Change the prefix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4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of length</a:t>
            </a:r>
          </a:p>
          <a:p>
            <a:pPr lvl="1"/>
            <a:r>
              <a:rPr lang="en-US" dirty="0" smtClean="0"/>
              <a:t>Measured by the meter</a:t>
            </a:r>
          </a:p>
          <a:p>
            <a:pPr lvl="1"/>
            <a:r>
              <a:rPr lang="en-US" dirty="0" smtClean="0"/>
              <a:t>Meter is the basic unit of length</a:t>
            </a:r>
          </a:p>
          <a:p>
            <a:pPr lvl="1"/>
            <a:r>
              <a:rPr lang="en-US" dirty="0" smtClean="0"/>
              <a:t>1000 millimeters(mm) = 1 meter(m)</a:t>
            </a:r>
          </a:p>
          <a:p>
            <a:pPr lvl="1"/>
            <a:r>
              <a:rPr lang="en-US" dirty="0" smtClean="0"/>
              <a:t>100 centimeters(cm) = 1 meter(m)</a:t>
            </a:r>
          </a:p>
          <a:p>
            <a:pPr lvl="1"/>
            <a:r>
              <a:rPr lang="en-US" dirty="0" smtClean="0"/>
              <a:t>10 decimeters(</a:t>
            </a:r>
            <a:r>
              <a:rPr lang="en-US" dirty="0" err="1" smtClean="0"/>
              <a:t>dm</a:t>
            </a:r>
            <a:r>
              <a:rPr lang="en-US" dirty="0" smtClean="0"/>
              <a:t>) = 1 meter(m)</a:t>
            </a:r>
          </a:p>
          <a:p>
            <a:pPr lvl="1"/>
            <a:r>
              <a:rPr lang="en-US" dirty="0" smtClean="0"/>
              <a:t>10 millimeters(mm)=  1 centimeter</a:t>
            </a:r>
          </a:p>
          <a:p>
            <a:pPr lvl="1"/>
            <a:r>
              <a:rPr lang="en-US" dirty="0" smtClean="0"/>
              <a:t>10000 meters(m)= 1 kilometer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4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centimeters are there in 1 meter?</a:t>
            </a:r>
          </a:p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8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length and area</a:t>
            </a:r>
          </a:p>
          <a:p>
            <a:r>
              <a:rPr lang="en-US" dirty="0" smtClean="0"/>
              <a:t>To find the area multiply the length by the width</a:t>
            </a:r>
          </a:p>
          <a:p>
            <a:r>
              <a:rPr lang="en-US" dirty="0" smtClean="0"/>
              <a:t>Area is expressed in square meters</a:t>
            </a:r>
          </a:p>
          <a:p>
            <a:r>
              <a:rPr lang="en-US" dirty="0" smtClean="0"/>
              <a:t>What is the area of a room that is </a:t>
            </a:r>
          </a:p>
          <a:p>
            <a:r>
              <a:rPr lang="en-US" dirty="0" smtClean="0"/>
              <a:t>13 meters x 16 meters?</a:t>
            </a:r>
          </a:p>
          <a:p>
            <a:r>
              <a:rPr lang="en-US" dirty="0" smtClean="0"/>
              <a:t>118 square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rug is 4 m wide.  How much is this in centimeters?</a:t>
            </a:r>
          </a:p>
          <a:p>
            <a:r>
              <a:rPr lang="en-US" dirty="0" smtClean="0"/>
              <a:t>400</a:t>
            </a:r>
          </a:p>
          <a:p>
            <a:r>
              <a:rPr lang="en-US" dirty="0" smtClean="0"/>
              <a:t>Two towns are 15km apart.  What is the distance in meters?</a:t>
            </a:r>
          </a:p>
          <a:p>
            <a:r>
              <a:rPr lang="en-US" dirty="0" smtClean="0"/>
              <a:t>15,000m</a:t>
            </a:r>
          </a:p>
          <a:p>
            <a:r>
              <a:rPr lang="en-US" dirty="0" smtClean="0"/>
              <a:t>What is the symbol for centimeter?</a:t>
            </a:r>
          </a:p>
          <a:p>
            <a:r>
              <a:rPr lang="en-US" dirty="0" smtClean="0"/>
              <a:t>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25983</TotalTime>
  <Words>846</Words>
  <Application>Microsoft Office PowerPoint</Application>
  <PresentationFormat>On-screen Show (4:3)</PresentationFormat>
  <Paragraphs>157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Measurement</vt:lpstr>
      <vt:lpstr>Scientific Measurements</vt:lpstr>
      <vt:lpstr>Scientific Measurements</vt:lpstr>
      <vt:lpstr>Scientific Measurements</vt:lpstr>
      <vt:lpstr>Scientific Measurement</vt:lpstr>
      <vt:lpstr>Scientific Measurement</vt:lpstr>
      <vt:lpstr>Scientific Measurement</vt:lpstr>
      <vt:lpstr>Scientific Measurement</vt:lpstr>
      <vt:lpstr>Check for understanding</vt:lpstr>
      <vt:lpstr>Scientific Measurement</vt:lpstr>
      <vt:lpstr>Scientific Measurement</vt:lpstr>
      <vt:lpstr>Scientific Measurement</vt:lpstr>
      <vt:lpstr>Scientific Measurement</vt:lpstr>
      <vt:lpstr>Scientific Measurement</vt:lpstr>
      <vt:lpstr>What is Density?</vt:lpstr>
      <vt:lpstr>Density</vt:lpstr>
      <vt:lpstr>Density</vt:lpstr>
      <vt:lpstr>Density</vt:lpstr>
      <vt:lpstr>Check for Understanding</vt:lpstr>
      <vt:lpstr>Scientific Measurement</vt:lpstr>
      <vt:lpstr>Scientific Measurement</vt:lpstr>
      <vt:lpstr>Scientific Measurement</vt:lpstr>
      <vt:lpstr>Scientific Measurement</vt:lpstr>
      <vt:lpstr>Check for Understanding</vt:lpstr>
      <vt:lpstr>States of Matter</vt:lpstr>
      <vt:lpstr>States of Matter</vt:lpstr>
      <vt:lpstr>States of Matter</vt:lpstr>
      <vt:lpstr>Check for Understanding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Naples, Jennifer</dc:creator>
  <cp:lastModifiedBy>Naples, Jennifer</cp:lastModifiedBy>
  <cp:revision>18</cp:revision>
  <dcterms:created xsi:type="dcterms:W3CDTF">2013-02-06T16:52:33Z</dcterms:created>
  <dcterms:modified xsi:type="dcterms:W3CDTF">2013-02-26T20:43:04Z</dcterms:modified>
</cp:coreProperties>
</file>