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2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0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5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9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4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6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6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CD3F-E77C-44D4-89AB-2DB9AA2879D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A741-1535-4558-B041-EE1F4CC2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4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Environmental Science</a:t>
            </a:r>
          </a:p>
          <a:p>
            <a:r>
              <a:rPr lang="en-US" dirty="0" smtClean="0"/>
              <a:t>Mrs. Naples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67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Don’t We Use Nuclear Energy More?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Produces radioactive waste</a:t>
            </a:r>
          </a:p>
          <a:p>
            <a:r>
              <a:rPr lang="en-US" dirty="0" smtClean="0"/>
              <a:t>No facility to dispose of nuclear waste</a:t>
            </a:r>
          </a:p>
          <a:p>
            <a:r>
              <a:rPr lang="en-US" dirty="0" smtClean="0"/>
              <a:t>Short supply of Uranium 235</a:t>
            </a:r>
          </a:p>
          <a:p>
            <a:r>
              <a:rPr lang="en-US" dirty="0" smtClean="0"/>
              <a:t>Expensive to build and run plants</a:t>
            </a:r>
          </a:p>
          <a:p>
            <a:r>
              <a:rPr lang="en-US" dirty="0" smtClean="0"/>
              <a:t>Safety concerns – nuclear meltdown</a:t>
            </a:r>
          </a:p>
          <a:p>
            <a:pPr lvl="1"/>
            <a:r>
              <a:rPr lang="en-US" dirty="0" smtClean="0"/>
              <a:t>Reaction can get out of control and heat can destroy the buildings and spew radioactive products into the 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5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Meltdown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Chornobyl</a:t>
            </a:r>
            <a:r>
              <a:rPr lang="en-US" dirty="0"/>
              <a:t> </a:t>
            </a:r>
            <a:r>
              <a:rPr lang="en-US" dirty="0" smtClean="0"/>
              <a:t>– Soviet Union 1986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52688"/>
            <a:ext cx="5714999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114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waste contains high levels of radiation</a:t>
            </a:r>
          </a:p>
          <a:p>
            <a:r>
              <a:rPr lang="en-US" dirty="0" smtClean="0"/>
              <a:t>Radiation can have various negative effects on the human body and can even cause death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3733800"/>
            <a:ext cx="3200400" cy="274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2971800" cy="274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636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Fission VS.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Fission is the breaking apart of an atom</a:t>
            </a:r>
          </a:p>
          <a:p>
            <a:r>
              <a:rPr lang="en-US" dirty="0" smtClean="0"/>
              <a:t>Fusion is the combining of atoms</a:t>
            </a:r>
          </a:p>
          <a:p>
            <a:r>
              <a:rPr lang="en-US" dirty="0" smtClean="0"/>
              <a:t>Fusion powers our stars, including the sun</a:t>
            </a:r>
          </a:p>
          <a:p>
            <a:r>
              <a:rPr lang="en-US" dirty="0" smtClean="0"/>
              <a:t>It is possible to create energy using fusion BUT it has proven to be very difficult at this time</a:t>
            </a:r>
          </a:p>
          <a:p>
            <a:pPr lvl="1"/>
            <a:r>
              <a:rPr lang="en-US" dirty="0" smtClean="0"/>
              <a:t>Must be heated to extremely high temperatures</a:t>
            </a:r>
          </a:p>
          <a:p>
            <a:pPr lvl="1"/>
            <a:r>
              <a:rPr lang="en-US" dirty="0" smtClean="0"/>
              <a:t>Need very high concentrations</a:t>
            </a:r>
          </a:p>
          <a:p>
            <a:pPr lvl="1"/>
            <a:r>
              <a:rPr lang="en-US" dirty="0" smtClean="0"/>
              <a:t>Possibility for great amounts of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00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Fission VS.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Fission and fusion are opposite reactions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2514600"/>
            <a:ext cx="510540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973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Energy in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plants in PA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209800"/>
            <a:ext cx="52578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79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Plants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power plants in the United States are on the eastern side of the country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943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66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N</a:t>
            </a:r>
            <a:r>
              <a:rPr lang="en-US" dirty="0" smtClean="0"/>
              <a:t>uclear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that exists within the nucleus of an atom.</a:t>
            </a:r>
          </a:p>
          <a:p>
            <a:r>
              <a:rPr lang="en-US" dirty="0" smtClean="0"/>
              <a:t>Atoms are split and the energy is released</a:t>
            </a:r>
          </a:p>
          <a:p>
            <a:r>
              <a:rPr lang="en-US" dirty="0" smtClean="0"/>
              <a:t>Nuclear FISSION is the breaking apart of an atom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6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/>
              <a:t>F</a:t>
            </a:r>
            <a:r>
              <a:rPr lang="en-US" dirty="0" smtClean="0"/>
              <a:t>ission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atom of Uranium 235 is split</a:t>
            </a:r>
          </a:p>
          <a:p>
            <a:r>
              <a:rPr lang="en-US" dirty="0" smtClean="0"/>
              <a:t>Neutrons are released</a:t>
            </a:r>
          </a:p>
          <a:p>
            <a:r>
              <a:rPr lang="en-US" dirty="0" smtClean="0"/>
              <a:t>The new neutrons cause other atoms to split</a:t>
            </a:r>
          </a:p>
          <a:p>
            <a:r>
              <a:rPr lang="en-US" dirty="0" smtClean="0"/>
              <a:t>This is called a chain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3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Uranium 235 fission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28863"/>
            <a:ext cx="4800599" cy="330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93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Power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</a:t>
            </a:r>
            <a:r>
              <a:rPr lang="en-US" dirty="0" smtClean="0"/>
              <a:t>reactions </a:t>
            </a:r>
            <a:r>
              <a:rPr lang="en-US" dirty="0" smtClean="0"/>
              <a:t>in a power plant are controlled.</a:t>
            </a:r>
          </a:p>
          <a:p>
            <a:r>
              <a:rPr lang="en-US" dirty="0" smtClean="0"/>
              <a:t>Energy is released slowly</a:t>
            </a:r>
          </a:p>
          <a:p>
            <a:r>
              <a:rPr lang="en-US" dirty="0" smtClean="0"/>
              <a:t>Tremendous heat is generated</a:t>
            </a:r>
          </a:p>
          <a:p>
            <a:r>
              <a:rPr lang="en-US" dirty="0" smtClean="0"/>
              <a:t>Heat is used to boil water and create steam</a:t>
            </a:r>
          </a:p>
          <a:p>
            <a:r>
              <a:rPr lang="en-US" dirty="0" smtClean="0"/>
              <a:t>Steam drives turbine which drives a generator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6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Power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 a nuclear power plant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9363"/>
            <a:ext cx="5486400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57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it is </a:t>
            </a:r>
            <a:r>
              <a:rPr lang="en-US" dirty="0"/>
              <a:t>N</a:t>
            </a:r>
            <a:r>
              <a:rPr lang="en-US" dirty="0" smtClean="0"/>
              <a:t>ot Controlled?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nuclear energy is not controlled the release of energy escalates out of control.</a:t>
            </a:r>
          </a:p>
          <a:p>
            <a:pPr marL="0" indent="0">
              <a:buNone/>
            </a:pPr>
            <a:r>
              <a:rPr lang="en-US" dirty="0" smtClean="0"/>
              <a:t>An atomic bomb is an example of nuclear energy out of control.</a:t>
            </a:r>
          </a:p>
          <a:p>
            <a:pPr marL="0" indent="0">
              <a:buNone/>
            </a:pPr>
            <a:r>
              <a:rPr lang="en-US" dirty="0" smtClean="0"/>
              <a:t>The chain of energy will continue until all fissionable material is used 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4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Explosion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Mushroom Cloud from Atomic Bomb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28900"/>
            <a:ext cx="60198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07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Nuclear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energy source</a:t>
            </a:r>
          </a:p>
          <a:p>
            <a:r>
              <a:rPr lang="en-US" dirty="0" smtClean="0"/>
              <a:t>1 gram of Uranium 235 delivers about as much energy as 3.5 metric tons of coal</a:t>
            </a:r>
          </a:p>
          <a:p>
            <a:r>
              <a:rPr lang="en-US" dirty="0" smtClean="0"/>
              <a:t>Nuclear energy does not create gasses such as carbon dioxide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1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6294</TotalTime>
  <Words>392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Nuclear Energy</vt:lpstr>
      <vt:lpstr>What is Nuclear Energy?</vt:lpstr>
      <vt:lpstr>How does Fission Work?</vt:lpstr>
      <vt:lpstr>Nuclear Fission</vt:lpstr>
      <vt:lpstr>Nuclear Power Plants</vt:lpstr>
      <vt:lpstr>Nuclear Power Plants</vt:lpstr>
      <vt:lpstr>What if it is Not Controlled?</vt:lpstr>
      <vt:lpstr>Atomic Bomb Explosion</vt:lpstr>
      <vt:lpstr>Advantages of Nuclear Energy</vt:lpstr>
      <vt:lpstr>Why Don’t We Use Nuclear Energy More? </vt:lpstr>
      <vt:lpstr>Nuclear Meltdown</vt:lpstr>
      <vt:lpstr>Radiation</vt:lpstr>
      <vt:lpstr>Fission VS. Fusion</vt:lpstr>
      <vt:lpstr>Fission VS. Fusion</vt:lpstr>
      <vt:lpstr>Nuclear Energy in PA</vt:lpstr>
      <vt:lpstr>Power Plants in the U.S.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Energy</dc:title>
  <dc:creator>Naples, Jennifer</dc:creator>
  <cp:lastModifiedBy>Naples, Jennifer</cp:lastModifiedBy>
  <cp:revision>8</cp:revision>
  <dcterms:created xsi:type="dcterms:W3CDTF">2014-02-16T01:31:51Z</dcterms:created>
  <dcterms:modified xsi:type="dcterms:W3CDTF">2014-03-10T21:51:19Z</dcterms:modified>
</cp:coreProperties>
</file>