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7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7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9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1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2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1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4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D981C-7B79-40F2-9BE0-802835E0509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B7B0-9317-436B-B79D-10AF4D928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6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</a:t>
            </a:r>
          </a:p>
          <a:p>
            <a:r>
              <a:rPr lang="en-US" dirty="0" smtClean="0"/>
              <a:t>Mrs. Naples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17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autotroph?</a:t>
            </a:r>
          </a:p>
          <a:p>
            <a:r>
              <a:rPr lang="en-US" dirty="0" smtClean="0"/>
              <a:t>What is a heterotroph?</a:t>
            </a:r>
          </a:p>
          <a:p>
            <a:r>
              <a:rPr lang="en-US" dirty="0" smtClean="0"/>
              <a:t>What is ATP?</a:t>
            </a:r>
          </a:p>
          <a:p>
            <a:r>
              <a:rPr lang="en-US" dirty="0" smtClean="0"/>
              <a:t>What is ADP?</a:t>
            </a:r>
          </a:p>
          <a:p>
            <a:r>
              <a:rPr lang="en-US" dirty="0" smtClean="0"/>
              <a:t>How are they alike?</a:t>
            </a:r>
          </a:p>
          <a:p>
            <a:r>
              <a:rPr lang="en-US" dirty="0" smtClean="0"/>
              <a:t>How are they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1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Photosynthesis?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process identified in energy production</a:t>
            </a:r>
          </a:p>
          <a:p>
            <a:r>
              <a:rPr lang="en-US" dirty="0" smtClean="0"/>
              <a:t>Plants use the energy of sunlight to convert water and carbon dioxide into high energy carbohydrates (sugar and starch) and oxygen.</a:t>
            </a:r>
          </a:p>
          <a:p>
            <a:r>
              <a:rPr lang="en-US" dirty="0" smtClean="0"/>
              <a:t>Photo – light</a:t>
            </a:r>
          </a:p>
          <a:p>
            <a:r>
              <a:rPr lang="en-US" dirty="0" smtClean="0"/>
              <a:t>Synthesis – putting together</a:t>
            </a:r>
          </a:p>
          <a:p>
            <a:r>
              <a:rPr lang="en-US" dirty="0" smtClean="0"/>
              <a:t>Using light to put something together </a:t>
            </a:r>
          </a:p>
          <a:p>
            <a:r>
              <a:rPr lang="en-US" dirty="0" smtClean="0"/>
              <a:t>Chemo - chemical</a:t>
            </a:r>
          </a:p>
          <a:p>
            <a:r>
              <a:rPr lang="en-US" dirty="0" smtClean="0"/>
              <a:t>What do you think chemosynthesis means?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7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</a:t>
            </a:r>
            <a:r>
              <a:rPr lang="en-US" dirty="0" smtClean="0"/>
              <a:t>hotosynthesis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Photosynthesis uses the energy of sunlight to convert water and carbon dioxide into high energy sugars and oxygen.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29000"/>
            <a:ext cx="7162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81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Capturing the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plants capture the suns light?</a:t>
            </a:r>
          </a:p>
          <a:p>
            <a:r>
              <a:rPr lang="en-US" dirty="0" smtClean="0"/>
              <a:t>Plants gather the sun’s energy with light absorbing PIGMENTS.</a:t>
            </a:r>
          </a:p>
          <a:p>
            <a:r>
              <a:rPr lang="en-US" dirty="0" smtClean="0"/>
              <a:t>The plants main pigment is chlorophyll.</a:t>
            </a:r>
          </a:p>
          <a:p>
            <a:r>
              <a:rPr lang="en-US" dirty="0" smtClean="0"/>
              <a:t>There are two types of chlorophyll.</a:t>
            </a:r>
          </a:p>
          <a:p>
            <a:pPr lvl="1"/>
            <a:r>
              <a:rPr lang="en-US" dirty="0" smtClean="0"/>
              <a:t>Chlorophyll A</a:t>
            </a:r>
          </a:p>
          <a:p>
            <a:pPr lvl="1"/>
            <a:r>
              <a:rPr lang="en-US" dirty="0" smtClean="0"/>
              <a:t>Chlorophyll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99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Capturing the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Chlorophyll A – absorbs light in blue violet and red</a:t>
            </a:r>
          </a:p>
          <a:p>
            <a:r>
              <a:rPr lang="en-US" dirty="0" smtClean="0"/>
              <a:t>Chlorophyll B absorbs light in blue and red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5257800" cy="274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471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Color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Chart of the color spectrum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581274"/>
            <a:ext cx="60960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032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Color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colors are always present but can not always be seen</a:t>
            </a:r>
          </a:p>
          <a:p>
            <a:r>
              <a:rPr lang="en-US" dirty="0" smtClean="0"/>
              <a:t>When we see red it is because red is being reflected – all other colors are being absorbed.</a:t>
            </a:r>
          </a:p>
          <a:p>
            <a:r>
              <a:rPr lang="en-US" dirty="0" smtClean="0"/>
              <a:t>When we see blue it is because blue is being reflected and all other colors are being absorbed.</a:t>
            </a:r>
          </a:p>
          <a:p>
            <a:r>
              <a:rPr lang="en-US" dirty="0" smtClean="0"/>
              <a:t>What color are you reflecting? Absorbing?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97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from Sunlight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chloroplasts absorb light from the sun, they are also absorb energy from the sun.  </a:t>
            </a:r>
          </a:p>
          <a:p>
            <a:r>
              <a:rPr lang="en-US" dirty="0" smtClean="0"/>
              <a:t>Much of this energy is transferred to electrons in the chlorophyll molecule which raises the energy level.</a:t>
            </a:r>
          </a:p>
          <a:p>
            <a:r>
              <a:rPr lang="en-US" dirty="0" smtClean="0"/>
              <a:t>This energy in the electrons is what makes photosynthesis 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55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chloroplast contains sac-like membranes called thylakoids.</a:t>
            </a:r>
          </a:p>
          <a:p>
            <a:r>
              <a:rPr lang="en-US" dirty="0" smtClean="0"/>
              <a:t>Thylakoids are arranged in stacks called grana.</a:t>
            </a:r>
          </a:p>
          <a:p>
            <a:r>
              <a:rPr lang="en-US" dirty="0" smtClean="0"/>
              <a:t>Photosystems are clusters of pigment and protein that absorb light energy.</a:t>
            </a:r>
          </a:p>
          <a:p>
            <a:r>
              <a:rPr lang="en-US" dirty="0" err="1" smtClean="0"/>
              <a:t>Stroma</a:t>
            </a:r>
            <a:r>
              <a:rPr lang="en-US" dirty="0" smtClean="0"/>
              <a:t> – region outside the thylakoid membranes.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07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structures within a chloroplast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66988"/>
            <a:ext cx="6781799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06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need energy to thrive and survive</a:t>
            </a:r>
          </a:p>
          <a:p>
            <a:r>
              <a:rPr lang="en-US" dirty="0" smtClean="0"/>
              <a:t>We could not survive without energy</a:t>
            </a:r>
          </a:p>
          <a:p>
            <a:r>
              <a:rPr lang="en-US" dirty="0" smtClean="0"/>
              <a:t>Why do we need energy?</a:t>
            </a:r>
          </a:p>
          <a:p>
            <a:pPr lvl="1"/>
            <a:r>
              <a:rPr lang="en-US" dirty="0" smtClean="0"/>
              <a:t>Write down 2 examples of things we need energy for.</a:t>
            </a:r>
          </a:p>
          <a:p>
            <a:pPr marL="457200" lvl="1" indent="0">
              <a:buNone/>
            </a:pPr>
            <a:r>
              <a:rPr lang="en-US" dirty="0" smtClean="0"/>
              <a:t>_________________________</a:t>
            </a:r>
          </a:p>
          <a:p>
            <a:pPr marL="457200" lvl="1" indent="0">
              <a:buNone/>
            </a:pPr>
            <a:r>
              <a:rPr lang="en-US" dirty="0" smtClean="0"/>
              <a:t>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18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 of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556259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673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 of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stages of photosynthesis.</a:t>
            </a:r>
          </a:p>
          <a:p>
            <a:r>
              <a:rPr lang="en-US" dirty="0" smtClean="0"/>
              <a:t>The </a:t>
            </a:r>
            <a:r>
              <a:rPr lang="en-US" dirty="0"/>
              <a:t>C</a:t>
            </a:r>
            <a:r>
              <a:rPr lang="en-US" dirty="0" smtClean="0"/>
              <a:t>alvin cycle which does not require light.</a:t>
            </a:r>
          </a:p>
          <a:p>
            <a:r>
              <a:rPr lang="en-US" dirty="0" smtClean="0"/>
              <a:t>The light dependent reactions which require 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96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Dependent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dependent reactions use energy from sunlight to produce ATP, NADPH and Oxygen</a:t>
            </a:r>
          </a:p>
          <a:p>
            <a:r>
              <a:rPr lang="en-US" dirty="0" smtClean="0"/>
              <a:t>Takes place within the thylakoid membrane of chloroplasts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81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carbon dioxide, ATP and NADPH and creates sugar</a:t>
            </a:r>
          </a:p>
          <a:p>
            <a:r>
              <a:rPr lang="en-US" dirty="0" smtClean="0"/>
              <a:t>Takes place in the </a:t>
            </a:r>
            <a:r>
              <a:rPr lang="en-US" dirty="0" err="1" smtClean="0"/>
              <a:t>stroma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Does not require sunlight.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4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Autotrophs and Heterotrophs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Autotrophs – organisms that make their own food</a:t>
            </a:r>
          </a:p>
          <a:p>
            <a:r>
              <a:rPr lang="en-US" dirty="0" smtClean="0"/>
              <a:t>Plants</a:t>
            </a:r>
          </a:p>
          <a:p>
            <a:r>
              <a:rPr lang="en-US" dirty="0" smtClean="0"/>
              <a:t>Heterotrophs – organisms that obtain energy from the foods they consume</a:t>
            </a:r>
          </a:p>
          <a:p>
            <a:r>
              <a:rPr lang="en-US" dirty="0" smtClean="0"/>
              <a:t>Humans</a:t>
            </a:r>
          </a:p>
          <a:p>
            <a:r>
              <a:rPr lang="en-US" dirty="0" err="1" smtClean="0"/>
              <a:t>Catipillers</a:t>
            </a:r>
            <a:endParaRPr lang="en-US" dirty="0" smtClean="0"/>
          </a:p>
          <a:p>
            <a:r>
              <a:rPr lang="en-US" dirty="0" smtClean="0"/>
              <a:t>Can you think of another example?</a:t>
            </a:r>
          </a:p>
          <a:p>
            <a:pPr marL="0" indent="0">
              <a:buNone/>
            </a:pPr>
            <a:r>
              <a:rPr lang="en-US" dirty="0" smtClean="0"/>
              <a:t>_________________________________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660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Ultimately almost all living things get their energy from the sun.</a:t>
            </a:r>
          </a:p>
          <a:p>
            <a:r>
              <a:rPr lang="en-US" dirty="0" smtClean="0"/>
              <a:t>In order to live all living things MUST release energy in sugars and other compounds.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733800"/>
            <a:ext cx="4343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17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Leaf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section of a leaf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5029199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373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Leaf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Xylem – system of tubes and transport cells that circulate water and dissolved minerals throughout the plant</a:t>
            </a:r>
          </a:p>
          <a:p>
            <a:r>
              <a:rPr lang="en-US" dirty="0" smtClean="0"/>
              <a:t>Phloem – system of tubes that transport sugars and other molecules created by the plant.(dripping sap usually comes from the phloem)</a:t>
            </a:r>
          </a:p>
          <a:p>
            <a:r>
              <a:rPr lang="en-US" dirty="0" smtClean="0"/>
              <a:t>Stoma – a pore found in the epidermis of leaves used in the exchange of gas.  Stomata release oxygen and take in </a:t>
            </a:r>
            <a:r>
              <a:rPr lang="en-US" dirty="0"/>
              <a:t>c</a:t>
            </a:r>
            <a:r>
              <a:rPr lang="en-US" dirty="0" smtClean="0"/>
              <a:t>arbon dioxide.  They are usually open during the day and closed at night.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43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Stoma(also called stomata)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47913"/>
            <a:ext cx="5943599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725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things use chemical fuels</a:t>
            </a:r>
          </a:p>
          <a:p>
            <a:r>
              <a:rPr lang="en-US" dirty="0" smtClean="0"/>
              <a:t>One of the principal chemical fuels is ATP</a:t>
            </a:r>
          </a:p>
          <a:p>
            <a:r>
              <a:rPr lang="en-US" dirty="0" smtClean="0"/>
              <a:t>ATP = adenosine triphosphate</a:t>
            </a:r>
          </a:p>
          <a:p>
            <a:r>
              <a:rPr lang="en-US" dirty="0" smtClean="0"/>
              <a:t>ATP is made up of adenine, sugar(ribose) and phosphate groups.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95800"/>
            <a:ext cx="4572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327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ADP – almost the same as ATP but only has 2 phosphates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971800"/>
            <a:ext cx="5943599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687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</TotalTime>
  <Words>658</Words>
  <Application>Microsoft Office PowerPoint</Application>
  <PresentationFormat>On-screen Show (4:3)</PresentationFormat>
  <Paragraphs>93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Photosynthesis</vt:lpstr>
      <vt:lpstr>Energy</vt:lpstr>
      <vt:lpstr>Autotrophs and Heterotrophs</vt:lpstr>
      <vt:lpstr>The Sun</vt:lpstr>
      <vt:lpstr>Anatomy of a Leaf</vt:lpstr>
      <vt:lpstr>Anatomy of a Leaf</vt:lpstr>
      <vt:lpstr>Stoma</vt:lpstr>
      <vt:lpstr>Chemical Energy</vt:lpstr>
      <vt:lpstr>Chemical Energy</vt:lpstr>
      <vt:lpstr>Check for Understanding</vt:lpstr>
      <vt:lpstr>What is Photosynthesis?</vt:lpstr>
      <vt:lpstr>The Photosynthesis Equation</vt:lpstr>
      <vt:lpstr>Capturing the Energy</vt:lpstr>
      <vt:lpstr>Capturing the Energy</vt:lpstr>
      <vt:lpstr>The Color Spectrum</vt:lpstr>
      <vt:lpstr>The Color Spectrum</vt:lpstr>
      <vt:lpstr>Energy from Sunlight</vt:lpstr>
      <vt:lpstr>Chloroplasts</vt:lpstr>
      <vt:lpstr>Inside a Chloroplast</vt:lpstr>
      <vt:lpstr>An Overview of Photosynthesis</vt:lpstr>
      <vt:lpstr>An Overview of Photosynthesis</vt:lpstr>
      <vt:lpstr>Light Dependent Reactions</vt:lpstr>
      <vt:lpstr>Calvin Cycle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Naples, Jennifer</dc:creator>
  <cp:lastModifiedBy>Naples, Jennifer</cp:lastModifiedBy>
  <cp:revision>14</cp:revision>
  <dcterms:created xsi:type="dcterms:W3CDTF">2014-02-16T02:57:12Z</dcterms:created>
  <dcterms:modified xsi:type="dcterms:W3CDTF">2014-03-10T21:42:17Z</dcterms:modified>
</cp:coreProperties>
</file>