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5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4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5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0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2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0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2128-5681-4E71-B4EC-40EFD17A8A05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8BB02-FE83-4CE0-B36E-31A400688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5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Naples</a:t>
            </a:r>
          </a:p>
          <a:p>
            <a:r>
              <a:rPr lang="en-US" dirty="0" smtClean="0"/>
              <a:t>Environmental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2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Stages of coal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 is peat</a:t>
            </a:r>
          </a:p>
          <a:p>
            <a:r>
              <a:rPr lang="en-US" dirty="0" smtClean="0"/>
              <a:t>50% carbon</a:t>
            </a:r>
          </a:p>
          <a:p>
            <a:r>
              <a:rPr lang="en-US" dirty="0" smtClean="0"/>
              <a:t>Light</a:t>
            </a:r>
          </a:p>
          <a:p>
            <a:r>
              <a:rPr lang="en-US" dirty="0" smtClean="0"/>
              <a:t>Porous</a:t>
            </a:r>
          </a:p>
          <a:p>
            <a:r>
              <a:rPr lang="en-US" dirty="0" smtClean="0"/>
              <a:t>Plant and other organic matter visible</a:t>
            </a:r>
          </a:p>
          <a:p>
            <a:r>
              <a:rPr lang="en-US" dirty="0" smtClean="0"/>
              <a:t>Burns very smoky</a:t>
            </a:r>
          </a:p>
          <a:p>
            <a:r>
              <a:rPr lang="en-US" dirty="0" smtClean="0"/>
              <a:t>Does not create significant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4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905000"/>
            <a:ext cx="4953000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46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Stages of coal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Lignite</a:t>
            </a:r>
          </a:p>
          <a:p>
            <a:r>
              <a:rPr lang="en-US" dirty="0" smtClean="0"/>
              <a:t>Peat becomes compressed</a:t>
            </a:r>
          </a:p>
          <a:p>
            <a:r>
              <a:rPr lang="en-US" dirty="0" smtClean="0"/>
              <a:t>Organic matter is pressed out</a:t>
            </a:r>
          </a:p>
          <a:p>
            <a:r>
              <a:rPr lang="en-US" dirty="0" smtClean="0"/>
              <a:t>Soft and brown</a:t>
            </a:r>
          </a:p>
          <a:p>
            <a:r>
              <a:rPr lang="en-US" dirty="0" smtClean="0"/>
              <a:t>70%carbon</a:t>
            </a:r>
          </a:p>
          <a:p>
            <a:r>
              <a:rPr lang="en-US" dirty="0" smtClean="0"/>
              <a:t>Burns somewhat smoky and somewhat hot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46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Lignite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05074"/>
            <a:ext cx="5486401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698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Stages of coal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Bituminous</a:t>
            </a:r>
          </a:p>
          <a:p>
            <a:r>
              <a:rPr lang="en-US" dirty="0" smtClean="0"/>
              <a:t>85% carbon</a:t>
            </a:r>
          </a:p>
          <a:p>
            <a:r>
              <a:rPr lang="en-US" dirty="0" smtClean="0"/>
              <a:t>Called “soft coal”</a:t>
            </a:r>
          </a:p>
          <a:p>
            <a:r>
              <a:rPr lang="en-US" dirty="0" smtClean="0"/>
              <a:t>Burns hot and less smoky that peat and lignite</a:t>
            </a:r>
          </a:p>
          <a:p>
            <a:r>
              <a:rPr lang="en-US" dirty="0" smtClean="0"/>
              <a:t>Found in Pittsburg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3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Bituminous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47924"/>
            <a:ext cx="51054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08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Stages of coal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Anthracite</a:t>
            </a:r>
          </a:p>
          <a:p>
            <a:r>
              <a:rPr lang="en-US" dirty="0" smtClean="0"/>
              <a:t>Very hard and black</a:t>
            </a:r>
          </a:p>
          <a:p>
            <a:r>
              <a:rPr lang="en-US" dirty="0" smtClean="0"/>
              <a:t>Burns very hot and clean</a:t>
            </a:r>
          </a:p>
          <a:p>
            <a:r>
              <a:rPr lang="en-US" dirty="0" smtClean="0"/>
              <a:t>90% carbon</a:t>
            </a:r>
          </a:p>
          <a:p>
            <a:r>
              <a:rPr lang="en-US" dirty="0" smtClean="0"/>
              <a:t>Found in upstate 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31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Stages of coal formation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410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190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Petroleum and Natural Gas</a:t>
            </a:r>
          </a:p>
          <a:p>
            <a:r>
              <a:rPr lang="en-US" dirty="0" smtClean="0"/>
              <a:t>Made from the remains of plants, bacteria, algae and microscopic marine organisms</a:t>
            </a:r>
          </a:p>
          <a:p>
            <a:r>
              <a:rPr lang="en-US" dirty="0" smtClean="0"/>
              <a:t>Commonly created in coastal marine waters</a:t>
            </a:r>
          </a:p>
          <a:p>
            <a:r>
              <a:rPr lang="en-US" dirty="0" smtClean="0"/>
              <a:t>Chemical and physical reactions take place after remains are buried for millions of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5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Gas and Petroleum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579119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61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nonrenewable resource?</a:t>
            </a:r>
          </a:p>
          <a:p>
            <a:r>
              <a:rPr lang="en-US" dirty="0" smtClean="0"/>
              <a:t>A material or energy source that </a:t>
            </a:r>
            <a:r>
              <a:rPr lang="en-US" dirty="0" smtClean="0"/>
              <a:t>___________</a:t>
            </a:r>
            <a:r>
              <a:rPr lang="en-US" dirty="0" smtClean="0"/>
              <a:t> </a:t>
            </a:r>
            <a:r>
              <a:rPr lang="en-US" dirty="0" smtClean="0"/>
              <a:t>be replaced during a </a:t>
            </a:r>
            <a:r>
              <a:rPr lang="en-US" dirty="0" smtClean="0"/>
              <a:t>____________________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Most nonrenewable resources took millions of years to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08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renewable resource can be replaced within the human lifespan</a:t>
            </a:r>
          </a:p>
          <a:p>
            <a:r>
              <a:rPr lang="en-US" dirty="0" smtClean="0"/>
              <a:t>Often called alternative energy resources</a:t>
            </a:r>
          </a:p>
          <a:p>
            <a:r>
              <a:rPr lang="en-US" dirty="0" smtClean="0"/>
              <a:t>Sun </a:t>
            </a:r>
          </a:p>
          <a:p>
            <a:r>
              <a:rPr lang="en-US" dirty="0" smtClean="0"/>
              <a:t>Wind</a:t>
            </a:r>
          </a:p>
          <a:p>
            <a:r>
              <a:rPr lang="en-US" dirty="0" smtClean="0"/>
              <a:t>Geothermal</a:t>
            </a:r>
          </a:p>
          <a:p>
            <a:r>
              <a:rPr lang="en-US" dirty="0" smtClean="0"/>
              <a:t>Hydropower</a:t>
            </a:r>
          </a:p>
          <a:p>
            <a:r>
              <a:rPr lang="en-US" dirty="0" smtClean="0"/>
              <a:t>Nuclear power</a:t>
            </a:r>
          </a:p>
          <a:p>
            <a:r>
              <a:rPr lang="en-US" dirty="0" smtClean="0"/>
              <a:t>trash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91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Energy</a:t>
            </a:r>
          </a:p>
          <a:p>
            <a:r>
              <a:rPr lang="en-US" dirty="0" smtClean="0"/>
              <a:t>Energy from the sun’s light and heat</a:t>
            </a:r>
          </a:p>
          <a:p>
            <a:r>
              <a:rPr lang="en-US" dirty="0" smtClean="0"/>
              <a:t>Can be used to heat buildings and water and provide electricity</a:t>
            </a:r>
          </a:p>
          <a:p>
            <a:r>
              <a:rPr lang="en-US" dirty="0" smtClean="0"/>
              <a:t>Passive solar heat</a:t>
            </a:r>
          </a:p>
          <a:p>
            <a:r>
              <a:rPr lang="en-US" dirty="0" smtClean="0"/>
              <a:t>Solar cells</a:t>
            </a:r>
          </a:p>
          <a:p>
            <a:r>
              <a:rPr lang="en-US" dirty="0" smtClean="0"/>
              <a:t>Solar thermal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97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Solar Heating System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76513"/>
            <a:ext cx="5334000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032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Cells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557463"/>
            <a:ext cx="3581399" cy="384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57462"/>
            <a:ext cx="3352800" cy="384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211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Thermal Solar System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3638"/>
            <a:ext cx="5486400" cy="343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228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</a:t>
            </a:r>
          </a:p>
          <a:p>
            <a:r>
              <a:rPr lang="en-US" dirty="0" smtClean="0"/>
              <a:t>Used in many developed countries to produce electricity</a:t>
            </a:r>
          </a:p>
          <a:p>
            <a:r>
              <a:rPr lang="en-US" dirty="0" smtClean="0"/>
              <a:t>Blades on a wind turbine drive a generator</a:t>
            </a:r>
          </a:p>
          <a:p>
            <a:r>
              <a:rPr lang="en-US" dirty="0" smtClean="0"/>
              <a:t>The faster the speed, the more electricity generated</a:t>
            </a:r>
          </a:p>
          <a:p>
            <a:r>
              <a:rPr lang="en-US" dirty="0" smtClean="0"/>
              <a:t>Groups of turbines are called wind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46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Hydropower</a:t>
            </a:r>
          </a:p>
          <a:p>
            <a:r>
              <a:rPr lang="en-US" dirty="0" smtClean="0"/>
              <a:t>Harnessed energy from falling water</a:t>
            </a:r>
          </a:p>
          <a:p>
            <a:r>
              <a:rPr lang="en-US" dirty="0" smtClean="0"/>
              <a:t>Used to generate electricity</a:t>
            </a:r>
          </a:p>
          <a:p>
            <a:r>
              <a:rPr lang="en-US" dirty="0" smtClean="0"/>
              <a:t>Dams use hydroelectric</a:t>
            </a:r>
          </a:p>
          <a:p>
            <a:r>
              <a:rPr lang="en-US" dirty="0" smtClean="0"/>
              <a:t>Clean, renewable, NO waste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87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Hydroelectric Power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81274"/>
            <a:ext cx="6095999" cy="34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277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Geothermal Power</a:t>
            </a:r>
          </a:p>
          <a:p>
            <a:r>
              <a:rPr lang="en-US" dirty="0" smtClean="0"/>
              <a:t>Heat inside of the earth</a:t>
            </a:r>
          </a:p>
          <a:p>
            <a:r>
              <a:rPr lang="en-US" dirty="0" smtClean="0"/>
              <a:t>Can be used to create electricity</a:t>
            </a:r>
          </a:p>
          <a:p>
            <a:r>
              <a:rPr lang="en-US" dirty="0" smtClean="0"/>
              <a:t>Availability is limited</a:t>
            </a:r>
          </a:p>
          <a:p>
            <a:r>
              <a:rPr lang="en-US" dirty="0" smtClean="0"/>
              <a:t>Can be depleted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93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Dry Rock Method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47938"/>
            <a:ext cx="6019800" cy="316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80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Ores</a:t>
            </a:r>
          </a:p>
          <a:p>
            <a:r>
              <a:rPr lang="en-US" dirty="0" smtClean="0"/>
              <a:t>Rocks</a:t>
            </a:r>
          </a:p>
          <a:p>
            <a:r>
              <a:rPr lang="en-US" dirty="0" smtClean="0"/>
              <a:t>Fossil Fuels</a:t>
            </a:r>
          </a:p>
          <a:p>
            <a:pPr lvl="1"/>
            <a:r>
              <a:rPr lang="en-US" dirty="0" smtClean="0"/>
              <a:t>Coal</a:t>
            </a:r>
          </a:p>
          <a:p>
            <a:pPr lvl="1"/>
            <a:r>
              <a:rPr lang="en-US" dirty="0" smtClean="0"/>
              <a:t>Petroleum and Natural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95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Biomass</a:t>
            </a:r>
          </a:p>
          <a:p>
            <a:r>
              <a:rPr lang="en-US" dirty="0" smtClean="0"/>
              <a:t>Organic matter in plants and plant products</a:t>
            </a:r>
          </a:p>
          <a:p>
            <a:r>
              <a:rPr lang="en-US" dirty="0" smtClean="0"/>
              <a:t>Litter from animals</a:t>
            </a:r>
          </a:p>
          <a:p>
            <a:r>
              <a:rPr lang="en-US" dirty="0" smtClean="0"/>
              <a:t>Usually burned</a:t>
            </a:r>
          </a:p>
          <a:p>
            <a:r>
              <a:rPr lang="en-US" dirty="0" smtClean="0"/>
              <a:t>Wood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20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Waste</a:t>
            </a:r>
          </a:p>
          <a:p>
            <a:r>
              <a:rPr lang="en-US" dirty="0" smtClean="0"/>
              <a:t>Can be burned</a:t>
            </a:r>
          </a:p>
          <a:p>
            <a:r>
              <a:rPr lang="en-US" dirty="0" smtClean="0"/>
              <a:t>Gasses can </a:t>
            </a:r>
            <a:r>
              <a:rPr lang="en-US" smtClean="0"/>
              <a:t>be captured</a:t>
            </a:r>
            <a:endParaRPr lang="en-US" dirty="0" smtClean="0"/>
          </a:p>
          <a:p>
            <a:r>
              <a:rPr lang="en-US" dirty="0" smtClean="0"/>
              <a:t>Paper industry</a:t>
            </a:r>
          </a:p>
          <a:p>
            <a:r>
              <a:rPr lang="en-US" dirty="0" smtClean="0"/>
              <a:t>Sugar industry   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4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Ores – deposits of minerals from which valuable metals and nonmetals can be obtained for profit</a:t>
            </a:r>
          </a:p>
          <a:p>
            <a:pPr lvl="1"/>
            <a:r>
              <a:rPr lang="en-US" dirty="0" smtClean="0"/>
              <a:t>metallic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onmetallic</a:t>
            </a:r>
          </a:p>
          <a:p>
            <a:pPr lvl="3"/>
            <a:r>
              <a:rPr lang="en-US" dirty="0" smtClean="0"/>
              <a:t>              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4191000"/>
            <a:ext cx="3352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000"/>
            <a:ext cx="3276600" cy="236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39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Metallic Ores – iron, aluminum, copper, zinc, lead, silver, gold and manganese(among others)</a:t>
            </a:r>
          </a:p>
          <a:p>
            <a:r>
              <a:rPr lang="en-US" dirty="0" smtClean="0"/>
              <a:t>Formed by chemical reactions from hot solutions percolating through cracks in the Earth’s rocks.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5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Nonmetallic Ores – fluorite, sand, gravel, diamonds, gypsum, sulfur, talc and quartz</a:t>
            </a:r>
          </a:p>
          <a:p>
            <a:r>
              <a:rPr lang="en-US" dirty="0" smtClean="0"/>
              <a:t>Many are used for building materials such as cements.</a:t>
            </a:r>
          </a:p>
          <a:p>
            <a:r>
              <a:rPr lang="en-US" dirty="0" smtClean="0"/>
              <a:t>Used as fertilizers </a:t>
            </a:r>
          </a:p>
          <a:p>
            <a:r>
              <a:rPr lang="en-US" dirty="0" smtClean="0"/>
              <a:t>Food preparation and preservation</a:t>
            </a:r>
          </a:p>
          <a:p>
            <a:r>
              <a:rPr lang="en-US" dirty="0" smtClean="0"/>
              <a:t>Jewelry and industrial abrasives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</a:t>
            </a:r>
          </a:p>
          <a:p>
            <a:r>
              <a:rPr lang="en-US" dirty="0" smtClean="0"/>
              <a:t>Mixtures of one or more minerals</a:t>
            </a:r>
          </a:p>
          <a:p>
            <a:r>
              <a:rPr lang="en-US" dirty="0" smtClean="0"/>
              <a:t>Common to PA are marble, sandstone, granite, limestone, shale and slate</a:t>
            </a:r>
          </a:p>
          <a:p>
            <a:r>
              <a:rPr lang="en-US" dirty="0" smtClean="0"/>
              <a:t>Many used for decorative purposes both inside and outside of buildings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2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Fossil Fuels</a:t>
            </a:r>
          </a:p>
          <a:p>
            <a:r>
              <a:rPr lang="en-US" dirty="0" smtClean="0"/>
              <a:t>Take millions of years to form</a:t>
            </a:r>
            <a:endParaRPr lang="en-US" dirty="0"/>
          </a:p>
          <a:p>
            <a:r>
              <a:rPr lang="en-US" dirty="0" smtClean="0"/>
              <a:t>Usually burned to create energy</a:t>
            </a:r>
          </a:p>
          <a:p>
            <a:r>
              <a:rPr lang="en-US" dirty="0" smtClean="0"/>
              <a:t>In the U.S. coal, oil and natural gas are the most commonly used fossil fuels</a:t>
            </a:r>
          </a:p>
          <a:p>
            <a:r>
              <a:rPr lang="en-US" dirty="0" smtClean="0"/>
              <a:t>In developing countries, wood, charcoal and peat are most commonly used</a:t>
            </a:r>
          </a:p>
        </p:txBody>
      </p:sp>
    </p:spTree>
    <p:extLst>
      <p:ext uri="{BB962C8B-B14F-4D97-AF65-F5344CB8AC3E}">
        <p14:creationId xmlns:p14="http://schemas.microsoft.com/office/powerpoint/2010/main" val="416208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Coal</a:t>
            </a:r>
          </a:p>
          <a:p>
            <a:r>
              <a:rPr lang="en-US" dirty="0" smtClean="0"/>
              <a:t>Formed in wetland areas millions of years ago</a:t>
            </a:r>
          </a:p>
          <a:p>
            <a:r>
              <a:rPr lang="en-US" dirty="0" smtClean="0"/>
              <a:t>Plants die, become buried, and undergo physical and chemical changes that take place over long periods of time</a:t>
            </a:r>
          </a:p>
          <a:p>
            <a:r>
              <a:rPr lang="en-US" dirty="0" smtClean="0"/>
              <a:t>There are 4 stages and types of coal</a:t>
            </a:r>
          </a:p>
          <a:p>
            <a:pPr lvl="1"/>
            <a:r>
              <a:rPr lang="en-US" dirty="0" smtClean="0"/>
              <a:t>Peat</a:t>
            </a:r>
          </a:p>
          <a:p>
            <a:pPr lvl="1"/>
            <a:r>
              <a:rPr lang="en-US" dirty="0" smtClean="0"/>
              <a:t>Lignite</a:t>
            </a:r>
          </a:p>
          <a:p>
            <a:pPr lvl="1"/>
            <a:r>
              <a:rPr lang="en-US" dirty="0" smtClean="0"/>
              <a:t>Bituminous</a:t>
            </a:r>
          </a:p>
          <a:p>
            <a:pPr lvl="1"/>
            <a:r>
              <a:rPr lang="en-US" dirty="0" smtClean="0"/>
              <a:t>anthracite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8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6143</TotalTime>
  <Words>636</Words>
  <Application>Microsoft Office PowerPoint</Application>
  <PresentationFormat>On-screen Show (4:3)</PresentationFormat>
  <Paragraphs>153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Energy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Nonrenewable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  <vt:lpstr>Renewable Energy Resources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Naples, Jennifer</dc:creator>
  <cp:lastModifiedBy>Naples, Jennifer</cp:lastModifiedBy>
  <cp:revision>16</cp:revision>
  <dcterms:created xsi:type="dcterms:W3CDTF">2013-04-19T13:10:39Z</dcterms:created>
  <dcterms:modified xsi:type="dcterms:W3CDTF">2013-05-13T18:34:43Z</dcterms:modified>
</cp:coreProperties>
</file>