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5" r:id="rId28"/>
    <p:sldId id="286" r:id="rId29"/>
    <p:sldId id="287" r:id="rId30"/>
    <p:sldId id="288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7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6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6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9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79F5-4FAB-46D7-84F3-9E172EA3C53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05DD1-117D-4AAD-B0D9-88E8A9F2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5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Naples</a:t>
            </a:r>
          </a:p>
          <a:p>
            <a:r>
              <a:rPr lang="en-US" dirty="0" smtClean="0"/>
              <a:t>Environmental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 to water shortages</a:t>
            </a:r>
          </a:p>
          <a:p>
            <a:r>
              <a:rPr lang="en-US" dirty="0" smtClean="0"/>
              <a:t>Desalination (Desalting the sea)</a:t>
            </a:r>
          </a:p>
          <a:p>
            <a:pPr lvl="2"/>
            <a:r>
              <a:rPr lang="en-US" dirty="0" smtClean="0"/>
              <a:t>Removing the salt from sea water</a:t>
            </a:r>
          </a:p>
          <a:p>
            <a:pPr lvl="2"/>
            <a:r>
              <a:rPr lang="en-US" dirty="0" smtClean="0"/>
              <a:t>Distillation</a:t>
            </a:r>
          </a:p>
          <a:p>
            <a:pPr lvl="2"/>
            <a:r>
              <a:rPr lang="en-US" dirty="0" smtClean="0"/>
              <a:t>Reverse osmosis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4267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7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Towing Water</a:t>
            </a:r>
          </a:p>
          <a:p>
            <a:r>
              <a:rPr lang="en-US" dirty="0" smtClean="0"/>
              <a:t>Transporting water from one place to another</a:t>
            </a:r>
          </a:p>
          <a:p>
            <a:pPr lvl="2"/>
            <a:r>
              <a:rPr lang="en-US" dirty="0" smtClean="0"/>
              <a:t>Icebergs</a:t>
            </a:r>
          </a:p>
          <a:p>
            <a:pPr lvl="2"/>
            <a:r>
              <a:rPr lang="en-US" dirty="0" smtClean="0"/>
              <a:t>Iceberg Hunters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31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things that you can do to conserve water?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7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water pollution?</a:t>
            </a:r>
          </a:p>
          <a:p>
            <a:r>
              <a:rPr lang="en-US" dirty="0" smtClean="0"/>
              <a:t>The introduction of </a:t>
            </a:r>
          </a:p>
          <a:p>
            <a:pPr lvl="1"/>
            <a:r>
              <a:rPr lang="en-US" dirty="0" smtClean="0"/>
              <a:t>Chemical                         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Biological</a:t>
            </a:r>
          </a:p>
          <a:p>
            <a:pPr lvl="1"/>
            <a:r>
              <a:rPr lang="en-US" dirty="0" smtClean="0"/>
              <a:t>Agents into the water that degrades the quality of the water and affects the organisms that depend on 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84" y="2133600"/>
            <a:ext cx="294441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0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pollution has two underlying causes</a:t>
            </a:r>
          </a:p>
          <a:p>
            <a:r>
              <a:rPr lang="en-US" dirty="0" smtClean="0"/>
              <a:t>Industrialization</a:t>
            </a:r>
            <a:endParaRPr lang="en-US" dirty="0"/>
          </a:p>
          <a:p>
            <a:r>
              <a:rPr lang="en-US" dirty="0" smtClean="0"/>
              <a:t>Human population explosion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3962399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5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pollutants</a:t>
            </a:r>
          </a:p>
          <a:p>
            <a:r>
              <a:rPr lang="en-US" dirty="0" smtClean="0"/>
              <a:t>Pathogens</a:t>
            </a:r>
          </a:p>
          <a:p>
            <a:pPr lvl="2"/>
            <a:r>
              <a:rPr lang="en-US" dirty="0" smtClean="0"/>
              <a:t>Disease causing organisms such as bacteria</a:t>
            </a:r>
          </a:p>
          <a:p>
            <a:pPr lvl="2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429000"/>
            <a:ext cx="464820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Pathogens</a:t>
            </a:r>
          </a:p>
          <a:p>
            <a:pPr lvl="1"/>
            <a:r>
              <a:rPr lang="en-US" dirty="0" smtClean="0"/>
              <a:t>Enter water supplies in untreated wastewater or animal feces</a:t>
            </a:r>
          </a:p>
          <a:p>
            <a:pPr lvl="1"/>
            <a:r>
              <a:rPr lang="en-US" dirty="0" smtClean="0"/>
              <a:t>Can cause many diseases through drinking water</a:t>
            </a:r>
          </a:p>
          <a:p>
            <a:pPr lvl="1"/>
            <a:r>
              <a:rPr lang="en-US" dirty="0" smtClean="0"/>
              <a:t>Cholera, hepatitis and typhoid</a:t>
            </a:r>
          </a:p>
          <a:p>
            <a:pPr lvl="1"/>
            <a:r>
              <a:rPr lang="en-US" dirty="0" smtClean="0"/>
              <a:t>Public water routinely monitored by fecal coliform test(tests for </a:t>
            </a:r>
            <a:r>
              <a:rPr lang="en-US" i="1" dirty="0" smtClean="0"/>
              <a:t>Escherichia coli, </a:t>
            </a:r>
            <a:r>
              <a:rPr lang="en-US" dirty="0" smtClean="0"/>
              <a:t>an intestinal bacteria)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pollutants</a:t>
            </a:r>
          </a:p>
          <a:p>
            <a:r>
              <a:rPr lang="en-US" dirty="0" smtClean="0"/>
              <a:t>Organic </a:t>
            </a:r>
            <a:r>
              <a:rPr lang="en-US" dirty="0"/>
              <a:t>m</a:t>
            </a:r>
            <a:r>
              <a:rPr lang="en-US" dirty="0" smtClean="0"/>
              <a:t>atter</a:t>
            </a:r>
          </a:p>
          <a:p>
            <a:pPr lvl="1"/>
            <a:r>
              <a:rPr lang="en-US" dirty="0" smtClean="0"/>
              <a:t>Biodegradable remains of animals and plants including feces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4953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pollutants</a:t>
            </a:r>
          </a:p>
          <a:p>
            <a:r>
              <a:rPr lang="en-US" dirty="0" smtClean="0"/>
              <a:t>Organic chemicals</a:t>
            </a:r>
          </a:p>
          <a:p>
            <a:pPr lvl="1"/>
            <a:r>
              <a:rPr lang="en-US" dirty="0" smtClean="0"/>
              <a:t>Pesticides, fertilizers, plastics, detergents, gasoline, oil and other materials that come from fossil fuels</a:t>
            </a:r>
          </a:p>
          <a:p>
            <a:pPr lvl="1"/>
            <a:r>
              <a:rPr lang="en-US" dirty="0" smtClean="0"/>
              <a:t>                                   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2895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133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895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7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pollutants</a:t>
            </a:r>
          </a:p>
          <a:p>
            <a:r>
              <a:rPr lang="en-US" dirty="0" smtClean="0"/>
              <a:t>Inorganic chemicals</a:t>
            </a:r>
          </a:p>
          <a:p>
            <a:pPr lvl="1"/>
            <a:r>
              <a:rPr lang="en-US" dirty="0" smtClean="0"/>
              <a:t>Acids, salts and toxic metals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4343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1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Usage in the United States	</a:t>
            </a:r>
          </a:p>
          <a:p>
            <a:r>
              <a:rPr lang="en-US" dirty="0" smtClean="0"/>
              <a:t>50% Industry</a:t>
            </a:r>
          </a:p>
          <a:p>
            <a:r>
              <a:rPr lang="en-US" dirty="0" smtClean="0"/>
              <a:t>42% Agriculture</a:t>
            </a:r>
          </a:p>
          <a:p>
            <a:r>
              <a:rPr lang="en-US" dirty="0" smtClean="0"/>
              <a:t>8% Residential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pollutants</a:t>
            </a:r>
          </a:p>
          <a:p>
            <a:r>
              <a:rPr lang="en-US" dirty="0" smtClean="0"/>
              <a:t>Toxic chemicals</a:t>
            </a:r>
          </a:p>
          <a:p>
            <a:pPr lvl="1"/>
            <a:r>
              <a:rPr lang="en-US" dirty="0" smtClean="0"/>
              <a:t>Chemicals that are poisonous to living things</a:t>
            </a:r>
          </a:p>
          <a:p>
            <a:pPr lvl="1"/>
            <a:r>
              <a:rPr lang="en-US" dirty="0" smtClean="0"/>
              <a:t>Formaldehyde</a:t>
            </a:r>
          </a:p>
          <a:p>
            <a:pPr lvl="1"/>
            <a:r>
              <a:rPr lang="en-US" dirty="0" smtClean="0"/>
              <a:t>Arsenic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yanide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38099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0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pollutants</a:t>
            </a:r>
          </a:p>
          <a:p>
            <a:r>
              <a:rPr lang="en-US" dirty="0" smtClean="0"/>
              <a:t>Physical agents</a:t>
            </a:r>
          </a:p>
          <a:p>
            <a:pPr lvl="1"/>
            <a:r>
              <a:rPr lang="en-US" dirty="0" smtClean="0"/>
              <a:t>Heat and suspended solids such as soil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733800"/>
            <a:ext cx="2857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1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pollutants</a:t>
            </a:r>
          </a:p>
          <a:p>
            <a:r>
              <a:rPr lang="en-US" dirty="0" smtClean="0"/>
              <a:t>Radioactive waste</a:t>
            </a:r>
          </a:p>
          <a:p>
            <a:pPr lvl="1"/>
            <a:r>
              <a:rPr lang="en-US" dirty="0" smtClean="0"/>
              <a:t>From power plants, nuclear processing and defense facilities</a:t>
            </a:r>
          </a:p>
          <a:p>
            <a:pPr lvl="1"/>
            <a:r>
              <a:rPr lang="en-US" dirty="0" smtClean="0"/>
              <a:t>Limerick Nuclear Power Plant</a:t>
            </a:r>
          </a:p>
          <a:p>
            <a:pPr lvl="3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743200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2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Pollution</a:t>
            </a:r>
          </a:p>
          <a:p>
            <a:r>
              <a:rPr lang="en-US" dirty="0" smtClean="0"/>
              <a:t>Pollution that is discharged from a single source</a:t>
            </a:r>
          </a:p>
          <a:p>
            <a:r>
              <a:rPr lang="en-US" dirty="0" smtClean="0"/>
              <a:t>Easy to identify and regulate</a:t>
            </a:r>
          </a:p>
          <a:p>
            <a:r>
              <a:rPr lang="en-US" dirty="0" smtClean="0"/>
              <a:t>Difficult to enforce cleanup</a:t>
            </a:r>
          </a:p>
          <a:p>
            <a:pPr lvl="2"/>
            <a:r>
              <a:rPr lang="en-US" dirty="0" smtClean="0"/>
              <a:t>Wastewater plant</a:t>
            </a:r>
          </a:p>
          <a:p>
            <a:pPr lvl="2"/>
            <a:r>
              <a:rPr lang="en-US" dirty="0" smtClean="0"/>
              <a:t>Factory                                             </a:t>
            </a:r>
          </a:p>
          <a:p>
            <a:pPr lvl="2"/>
            <a:r>
              <a:rPr lang="en-US" dirty="0" smtClean="0"/>
              <a:t>Oil tanker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8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Nonpoint pollution</a:t>
            </a:r>
          </a:p>
          <a:p>
            <a:r>
              <a:rPr lang="en-US" dirty="0" smtClean="0"/>
              <a:t>Comes from many sources</a:t>
            </a:r>
          </a:p>
          <a:p>
            <a:r>
              <a:rPr lang="en-US" dirty="0" smtClean="0"/>
              <a:t>Reaches bodies of water through many avenues</a:t>
            </a:r>
          </a:p>
          <a:p>
            <a:r>
              <a:rPr lang="en-US" dirty="0" smtClean="0"/>
              <a:t>Accumulation of small amounts adds up to a huge problem</a:t>
            </a:r>
          </a:p>
          <a:p>
            <a:pPr lvl="2"/>
            <a:r>
              <a:rPr lang="en-US" dirty="0" smtClean="0"/>
              <a:t>Streets</a:t>
            </a:r>
          </a:p>
          <a:p>
            <a:pPr lvl="2"/>
            <a:r>
              <a:rPr lang="en-US" dirty="0" smtClean="0"/>
              <a:t>Storm sewers</a:t>
            </a:r>
          </a:p>
          <a:p>
            <a:pPr lvl="2"/>
            <a:r>
              <a:rPr lang="en-US" dirty="0" smtClean="0"/>
              <a:t>Homes, lawns, farms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flipchart comparing point and nonpoint pollution.</a:t>
            </a:r>
          </a:p>
          <a:p>
            <a:r>
              <a:rPr lang="en-US" dirty="0" smtClean="0"/>
              <a:t>Define each term</a:t>
            </a:r>
          </a:p>
          <a:p>
            <a:r>
              <a:rPr lang="en-US" dirty="0" smtClean="0"/>
              <a:t>Give examples </a:t>
            </a:r>
            <a:r>
              <a:rPr lang="en-US" smtClean="0"/>
              <a:t>of each</a:t>
            </a:r>
          </a:p>
          <a:p>
            <a:r>
              <a:rPr lang="en-US" smtClean="0"/>
              <a:t>Make </a:t>
            </a:r>
            <a:r>
              <a:rPr lang="en-US" dirty="0" smtClean="0"/>
              <a:t>a diagram to help you remember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on Ecosystems</a:t>
            </a:r>
          </a:p>
          <a:p>
            <a:r>
              <a:rPr lang="en-US" dirty="0" smtClean="0"/>
              <a:t>Biological Magnification</a:t>
            </a:r>
          </a:p>
          <a:p>
            <a:pPr lvl="1"/>
            <a:r>
              <a:rPr lang="en-US" dirty="0" smtClean="0"/>
              <a:t>Increase in concentration of harmful substances as it gets moved up the food chain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44195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61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Eutrophication</a:t>
            </a:r>
          </a:p>
          <a:p>
            <a:pPr lvl="1"/>
            <a:r>
              <a:rPr lang="en-US" dirty="0" smtClean="0"/>
              <a:t>Abundance of nutrients</a:t>
            </a:r>
          </a:p>
          <a:p>
            <a:pPr lvl="1"/>
            <a:r>
              <a:rPr lang="en-US" dirty="0" smtClean="0"/>
              <a:t>Occurs naturally over a long period of time</a:t>
            </a:r>
          </a:p>
          <a:p>
            <a:pPr lvl="1"/>
            <a:r>
              <a:rPr lang="en-US" dirty="0" smtClean="0"/>
              <a:t>Process accelerated by sewage and fertilizer runoff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1828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985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Eutrophication</a:t>
            </a:r>
          </a:p>
          <a:p>
            <a:pPr lvl="1"/>
            <a:r>
              <a:rPr lang="en-US" dirty="0" smtClean="0"/>
              <a:t>Phosphorous from detergents, animal waste and fertilizers cause excessive growth of algae</a:t>
            </a:r>
          </a:p>
          <a:p>
            <a:pPr lvl="1"/>
            <a:r>
              <a:rPr lang="en-US" dirty="0" smtClean="0"/>
              <a:t>Algae forms large mats called algal blooms that float on the water</a:t>
            </a:r>
          </a:p>
          <a:p>
            <a:pPr lvl="1"/>
            <a:r>
              <a:rPr lang="en-US" dirty="0" smtClean="0"/>
              <a:t>When algae dies and decomposes, large amounts of dissolved oxygen are used</a:t>
            </a:r>
          </a:p>
          <a:p>
            <a:pPr lvl="1"/>
            <a:r>
              <a:rPr lang="en-US" dirty="0" smtClean="0"/>
              <a:t>Fish suffocate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72" y="4495801"/>
            <a:ext cx="278592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032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Pollution</a:t>
            </a:r>
          </a:p>
          <a:p>
            <a:pPr lvl="1"/>
            <a:r>
              <a:rPr lang="en-US" dirty="0" smtClean="0"/>
              <a:t>Excessive amounts of heat are added to a body of water.</a:t>
            </a:r>
          </a:p>
          <a:p>
            <a:pPr lvl="1"/>
            <a:r>
              <a:rPr lang="en-US" dirty="0" smtClean="0"/>
              <a:t>Usually water used to cool power plants or other industries </a:t>
            </a:r>
          </a:p>
          <a:p>
            <a:pPr lvl="1"/>
            <a:r>
              <a:rPr lang="en-US" dirty="0" smtClean="0"/>
              <a:t>Causes massive “fish kills”</a:t>
            </a:r>
          </a:p>
          <a:p>
            <a:pPr lvl="6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643436"/>
            <a:ext cx="2466975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79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a renewable resource</a:t>
            </a:r>
          </a:p>
          <a:p>
            <a:r>
              <a:rPr lang="en-US" dirty="0" smtClean="0"/>
              <a:t>Constantly circulated by the water cycle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657600"/>
            <a:ext cx="2743199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590800" cy="243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Pollution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83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Treatment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water that goes down the drain is wastewater and flows through pipes into a wastewater treatment plant</a:t>
            </a:r>
          </a:p>
          <a:p>
            <a:r>
              <a:rPr lang="en-US" dirty="0" smtClean="0"/>
              <a:t>Water is treated and returned to a river or lake</a:t>
            </a:r>
          </a:p>
          <a:p>
            <a:r>
              <a:rPr lang="en-US" dirty="0" smtClean="0"/>
              <a:t>Not all harmful substances are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Treatment Plants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431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1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70% of the Earth’s surface is covered with water</a:t>
            </a:r>
          </a:p>
          <a:p>
            <a:r>
              <a:rPr lang="en-US" dirty="0" smtClean="0"/>
              <a:t>97% salt water</a:t>
            </a:r>
          </a:p>
          <a:p>
            <a:r>
              <a:rPr lang="en-US" dirty="0" smtClean="0"/>
              <a:t>3% fresh water</a:t>
            </a:r>
          </a:p>
          <a:p>
            <a:pPr lvl="2"/>
            <a:r>
              <a:rPr lang="en-US" dirty="0" smtClean="0"/>
              <a:t>77% icecaps and glaciers</a:t>
            </a:r>
          </a:p>
          <a:p>
            <a:pPr lvl="2"/>
            <a:r>
              <a:rPr lang="en-US" dirty="0" smtClean="0"/>
              <a:t>22% groundwater</a:t>
            </a:r>
          </a:p>
          <a:p>
            <a:pPr lvl="2"/>
            <a:r>
              <a:rPr lang="en-US" dirty="0" smtClean="0"/>
              <a:t>1% other water (lakes, rivers, soil moisture, atmosphere)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Water</a:t>
            </a:r>
          </a:p>
          <a:p>
            <a:r>
              <a:rPr lang="en-US" dirty="0" smtClean="0"/>
              <a:t>Fresh water that is above the ground</a:t>
            </a:r>
          </a:p>
          <a:p>
            <a:pPr lvl="2"/>
            <a:r>
              <a:rPr lang="en-US" dirty="0" smtClean="0"/>
              <a:t>Lakes</a:t>
            </a:r>
          </a:p>
          <a:p>
            <a:pPr lvl="2"/>
            <a:r>
              <a:rPr lang="en-US" dirty="0" smtClean="0"/>
              <a:t>Ponds</a:t>
            </a:r>
          </a:p>
          <a:p>
            <a:pPr lvl="2"/>
            <a:r>
              <a:rPr lang="en-US" dirty="0" smtClean="0"/>
              <a:t>Rivers</a:t>
            </a:r>
          </a:p>
          <a:p>
            <a:pPr lvl="2"/>
            <a:r>
              <a:rPr lang="en-US" dirty="0" smtClean="0"/>
              <a:t>Streams           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4" y="3200400"/>
            <a:ext cx="40862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Watershed</a:t>
            </a:r>
            <a:endParaRPr lang="en-US" dirty="0"/>
          </a:p>
          <a:p>
            <a:pPr lvl="1"/>
            <a:r>
              <a:rPr lang="en-US" dirty="0" smtClean="0"/>
              <a:t>Entire area of land that is drained by a river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94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Dams</a:t>
            </a:r>
          </a:p>
          <a:p>
            <a:r>
              <a:rPr lang="en-US" dirty="0" smtClean="0"/>
              <a:t>Restricts the flow of water</a:t>
            </a:r>
          </a:p>
          <a:p>
            <a:r>
              <a:rPr lang="en-US" dirty="0" smtClean="0"/>
              <a:t>Built across a river or stream</a:t>
            </a:r>
          </a:p>
          <a:p>
            <a:r>
              <a:rPr lang="en-US" dirty="0" smtClean="0"/>
              <a:t>Water collects behind the dam and forms a reservoir or lake</a:t>
            </a:r>
          </a:p>
        </p:txBody>
      </p:sp>
    </p:spTree>
    <p:extLst>
      <p:ext uri="{BB962C8B-B14F-4D97-AF65-F5344CB8AC3E}">
        <p14:creationId xmlns:p14="http://schemas.microsoft.com/office/powerpoint/2010/main" val="21953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Hoover Dam - Nevada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343150"/>
            <a:ext cx="4876801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</a:p>
          <a:p>
            <a:r>
              <a:rPr lang="en-US" dirty="0" smtClean="0"/>
              <a:t>Water that seeps underground</a:t>
            </a:r>
          </a:p>
          <a:p>
            <a:r>
              <a:rPr lang="en-US" dirty="0" smtClean="0"/>
              <a:t>Large amounts found in aquifers</a:t>
            </a:r>
          </a:p>
          <a:p>
            <a:pPr lvl="2"/>
            <a:r>
              <a:rPr lang="en-US" dirty="0" smtClean="0"/>
              <a:t>Underground rock formations which collect water</a:t>
            </a:r>
          </a:p>
          <a:p>
            <a:pPr lvl="2"/>
            <a:r>
              <a:rPr lang="en-US" dirty="0" smtClean="0"/>
              <a:t>Continuously receive water that percolates down from the surface                     </a:t>
            </a:r>
          </a:p>
          <a:p>
            <a:pPr lvl="2"/>
            <a:r>
              <a:rPr lang="en-US" dirty="0" smtClean="0"/>
              <a:t>Running low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45720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8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12437</TotalTime>
  <Words>658</Words>
  <Application>Microsoft Office PowerPoint</Application>
  <PresentationFormat>On-screen Show (4:3)</PresentationFormat>
  <Paragraphs>158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Water</vt:lpstr>
      <vt:lpstr>Water Resources</vt:lpstr>
      <vt:lpstr>Water Resources</vt:lpstr>
      <vt:lpstr>Water Resources</vt:lpstr>
      <vt:lpstr>Water Resources</vt:lpstr>
      <vt:lpstr>Water Resources</vt:lpstr>
      <vt:lpstr>Water Resources</vt:lpstr>
      <vt:lpstr>Water Resources</vt:lpstr>
      <vt:lpstr>Water Resources</vt:lpstr>
      <vt:lpstr>Water Resources</vt:lpstr>
      <vt:lpstr>Water Resources</vt:lpstr>
      <vt:lpstr>Water Resources</vt:lpstr>
      <vt:lpstr>Water Pollution</vt:lpstr>
      <vt:lpstr>Water Pollution</vt:lpstr>
      <vt:lpstr>Water Pollution</vt:lpstr>
      <vt:lpstr>Water Pollution</vt:lpstr>
      <vt:lpstr>Water Pollution</vt:lpstr>
      <vt:lpstr>Water Pollution</vt:lpstr>
      <vt:lpstr>Water  Pollution</vt:lpstr>
      <vt:lpstr>Water Pollution</vt:lpstr>
      <vt:lpstr>Water Pollution</vt:lpstr>
      <vt:lpstr>Water Pollution</vt:lpstr>
      <vt:lpstr>Water Pollution</vt:lpstr>
      <vt:lpstr>Water Pollution</vt:lpstr>
      <vt:lpstr>Water pollution</vt:lpstr>
      <vt:lpstr>Water Pollution</vt:lpstr>
      <vt:lpstr>Water Pollution</vt:lpstr>
      <vt:lpstr>Water Pollution</vt:lpstr>
      <vt:lpstr>Water Pollution</vt:lpstr>
      <vt:lpstr>Water Pollution</vt:lpstr>
      <vt:lpstr>Wastewater Treatment Plants</vt:lpstr>
      <vt:lpstr>Wastewater Treatment Plants </vt:lpstr>
      <vt:lpstr>PowerPoint Presentation</vt:lpstr>
    </vt:vector>
  </TitlesOfParts>
  <Company>Methacton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Naples, Jennifer</dc:creator>
  <cp:lastModifiedBy>Naples, Jennifer</cp:lastModifiedBy>
  <cp:revision>30</cp:revision>
  <dcterms:created xsi:type="dcterms:W3CDTF">2013-02-19T14:05:11Z</dcterms:created>
  <dcterms:modified xsi:type="dcterms:W3CDTF">2013-03-21T12:52:06Z</dcterms:modified>
</cp:coreProperties>
</file>