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8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1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9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3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2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3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8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4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2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AEA67-7440-924C-9DD4-097D3F69780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CB233-6345-C041-A74A-423B6DA82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7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9957" y="603485"/>
            <a:ext cx="7887409" cy="3508375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examen</a:t>
            </a:r>
            <a:r>
              <a:rPr lang="en-US" dirty="0" smtClean="0"/>
              <a:t> de AP </a:t>
            </a:r>
            <a:r>
              <a:rPr lang="en-US" dirty="0" err="1" smtClean="0"/>
              <a:t>Español-Lengua</a:t>
            </a:r>
            <a:r>
              <a:rPr lang="en-US" dirty="0" smtClean="0"/>
              <a:t> y </a:t>
            </a:r>
            <a:r>
              <a:rPr lang="en-US" dirty="0" err="1" smtClean="0"/>
              <a:t>Cultura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conversación</a:t>
            </a:r>
            <a:r>
              <a:rPr lang="en-US" dirty="0" smtClean="0"/>
              <a:t> </a:t>
            </a:r>
            <a:r>
              <a:rPr lang="en-US" dirty="0" err="1" smtClean="0"/>
              <a:t>simulada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216" y="3968367"/>
            <a:ext cx="23368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 </a:t>
            </a:r>
            <a:r>
              <a:rPr lang="en-US" dirty="0" err="1" smtClean="0"/>
              <a:t>conversación</a:t>
            </a:r>
            <a:r>
              <a:rPr lang="en-US" dirty="0" smtClean="0"/>
              <a:t> </a:t>
            </a:r>
            <a:r>
              <a:rPr lang="en-US" dirty="0" err="1" smtClean="0"/>
              <a:t>simulada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conversación</a:t>
            </a:r>
            <a:r>
              <a:rPr lang="en-US" dirty="0" smtClean="0"/>
              <a:t> </a:t>
            </a:r>
            <a:r>
              <a:rPr lang="en-US" dirty="0" err="1" smtClean="0"/>
              <a:t>corta</a:t>
            </a:r>
            <a:r>
              <a:rPr lang="en-US" dirty="0" smtClean="0"/>
              <a:t>, 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seguir</a:t>
            </a:r>
            <a:r>
              <a:rPr lang="en-US" dirty="0" smtClean="0"/>
              <a:t> un </a:t>
            </a:r>
            <a:r>
              <a:rPr lang="en-US" dirty="0" err="1" smtClean="0"/>
              <a:t>esquema</a:t>
            </a:r>
            <a:r>
              <a:rPr lang="en-US" dirty="0" smtClean="0"/>
              <a:t>.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ienes</a:t>
            </a:r>
            <a:r>
              <a:rPr lang="en-US" dirty="0" smtClean="0"/>
              <a:t> 20 </a:t>
            </a:r>
            <a:r>
              <a:rPr lang="en-US" dirty="0" err="1" smtClean="0"/>
              <a:t>segundos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responder.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rata</a:t>
            </a:r>
            <a:r>
              <a:rPr lang="en-US" dirty="0" smtClean="0"/>
              <a:t> de </a:t>
            </a:r>
            <a:r>
              <a:rPr lang="en-US" dirty="0" err="1" smtClean="0"/>
              <a:t>hablar</a:t>
            </a:r>
            <a:r>
              <a:rPr lang="en-US" dirty="0" smtClean="0"/>
              <a:t> los 20 </a:t>
            </a:r>
            <a:r>
              <a:rPr lang="en-US" dirty="0" err="1" smtClean="0"/>
              <a:t>segs</a:t>
            </a:r>
            <a:r>
              <a:rPr lang="en-US" dirty="0" smtClean="0"/>
              <a:t>, </a:t>
            </a:r>
            <a:r>
              <a:rPr lang="en-US" dirty="0" err="1" smtClean="0"/>
              <a:t>siguiendo</a:t>
            </a:r>
            <a:r>
              <a:rPr lang="en-US" dirty="0" smtClean="0"/>
              <a:t> el </a:t>
            </a:r>
            <a:r>
              <a:rPr lang="en-US" dirty="0" err="1" smtClean="0"/>
              <a:t>esquema</a:t>
            </a:r>
            <a:r>
              <a:rPr lang="en-US" dirty="0" smtClean="0"/>
              <a:t> de la </a:t>
            </a:r>
            <a:r>
              <a:rPr lang="en-US" dirty="0" err="1" smtClean="0"/>
              <a:t>conversación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Demuestra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conocimiento</a:t>
            </a:r>
            <a:r>
              <a:rPr lang="en-US" dirty="0" smtClean="0"/>
              <a:t> de </a:t>
            </a:r>
            <a:r>
              <a:rPr lang="en-US" dirty="0" err="1" smtClean="0"/>
              <a:t>vocabulario</a:t>
            </a:r>
            <a:r>
              <a:rPr lang="en-US" dirty="0" smtClean="0"/>
              <a:t> y 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dominio</a:t>
            </a:r>
            <a:r>
              <a:rPr lang="en-US" dirty="0" smtClean="0"/>
              <a:t> del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148" y="204202"/>
            <a:ext cx="2419058" cy="13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8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40" y="274638"/>
            <a:ext cx="90323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en la </a:t>
            </a:r>
            <a:r>
              <a:rPr lang="en-US" dirty="0" err="1" smtClean="0"/>
              <a:t>conversación</a:t>
            </a:r>
            <a:r>
              <a:rPr lang="en-US" dirty="0" smtClean="0"/>
              <a:t> </a:t>
            </a:r>
            <a:r>
              <a:rPr lang="en-US" dirty="0" err="1" smtClean="0"/>
              <a:t>simulada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1897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ntes de </a:t>
            </a:r>
            <a:r>
              <a:rPr lang="en-US" dirty="0" err="1" smtClean="0"/>
              <a:t>empezar</a:t>
            </a:r>
            <a:r>
              <a:rPr lang="en-US" dirty="0" smtClean="0"/>
              <a:t>, lee el </a:t>
            </a:r>
            <a:r>
              <a:rPr lang="en-US" dirty="0" err="1" smtClean="0"/>
              <a:t>tema</a:t>
            </a:r>
            <a:r>
              <a:rPr lang="en-US" dirty="0" smtClean="0"/>
              <a:t> de la </a:t>
            </a:r>
            <a:r>
              <a:rPr lang="en-US" dirty="0" err="1" smtClean="0"/>
              <a:t>conversación</a:t>
            </a:r>
            <a:r>
              <a:rPr lang="en-US" dirty="0" smtClean="0"/>
              <a:t> y </a:t>
            </a:r>
            <a:r>
              <a:rPr lang="en-US" dirty="0" err="1" smtClean="0"/>
              <a:t>anota</a:t>
            </a:r>
            <a:r>
              <a:rPr lang="en-US" dirty="0" smtClean="0"/>
              <a:t> el </a:t>
            </a:r>
            <a:r>
              <a:rPr lang="en-US" dirty="0" err="1" smtClean="0"/>
              <a:t>posible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r>
              <a:rPr lang="en-US" dirty="0" smtClean="0"/>
              <a:t> y </a:t>
            </a:r>
            <a:r>
              <a:rPr lang="en-US" dirty="0" err="1" smtClean="0"/>
              <a:t>escenarios</a:t>
            </a:r>
            <a:r>
              <a:rPr lang="en-US" dirty="0" smtClean="0"/>
              <a:t> </a:t>
            </a:r>
            <a:r>
              <a:rPr lang="en-US" dirty="0" err="1" smtClean="0"/>
              <a:t>relacionados</a:t>
            </a:r>
            <a:r>
              <a:rPr lang="en-US" dirty="0" smtClean="0"/>
              <a:t> con el </a:t>
            </a:r>
            <a:r>
              <a:rPr lang="en-US" dirty="0" err="1" smtClean="0"/>
              <a:t>tema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Revisa</a:t>
            </a:r>
            <a:r>
              <a:rPr lang="en-US" dirty="0" smtClean="0"/>
              <a:t> el </a:t>
            </a:r>
            <a:r>
              <a:rPr lang="en-US" dirty="0" err="1" smtClean="0"/>
              <a:t>esquema</a:t>
            </a:r>
            <a:r>
              <a:rPr lang="en-US" dirty="0" smtClean="0"/>
              <a:t> de la </a:t>
            </a:r>
            <a:r>
              <a:rPr lang="en-US" dirty="0" err="1" smtClean="0"/>
              <a:t>conversación</a:t>
            </a:r>
            <a:r>
              <a:rPr lang="en-US" dirty="0" smtClean="0"/>
              <a:t> </a:t>
            </a:r>
            <a:r>
              <a:rPr lang="en-US" dirty="0" err="1" smtClean="0"/>
              <a:t>detenidamente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piden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des </a:t>
            </a:r>
            <a:r>
              <a:rPr lang="en-US" b="1" i="1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, </a:t>
            </a:r>
            <a:r>
              <a:rPr lang="en-US" dirty="0" err="1"/>
              <a:t>e</a:t>
            </a:r>
            <a:r>
              <a:rPr lang="en-US" dirty="0" err="1" smtClean="0"/>
              <a:t>lebora</a:t>
            </a:r>
            <a:r>
              <a:rPr lang="en-US" dirty="0" smtClean="0"/>
              <a:t> con </a:t>
            </a:r>
            <a:r>
              <a:rPr lang="en-US" dirty="0" err="1" smtClean="0"/>
              <a:t>detalles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Fíjate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piden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respondas</a:t>
            </a:r>
            <a:r>
              <a:rPr lang="en-US" dirty="0" smtClean="0"/>
              <a:t> </a:t>
            </a:r>
            <a:r>
              <a:rPr lang="en-US" b="1" i="1" dirty="0" err="1" smtClean="0"/>
              <a:t>afirmativa</a:t>
            </a:r>
            <a:r>
              <a:rPr lang="en-US" dirty="0" smtClean="0"/>
              <a:t> o </a:t>
            </a:r>
            <a:r>
              <a:rPr lang="en-US" b="1" i="1" dirty="0" err="1" smtClean="0"/>
              <a:t>negativamente</a:t>
            </a:r>
            <a:r>
              <a:rPr lang="en-US" dirty="0" smtClean="0"/>
              <a:t> y estate </a:t>
            </a:r>
            <a:r>
              <a:rPr lang="en-US" dirty="0" err="1" smtClean="0"/>
              <a:t>preparado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llegue</a:t>
            </a:r>
            <a:r>
              <a:rPr lang="en-US" dirty="0" smtClean="0"/>
              <a:t> </a:t>
            </a:r>
            <a:r>
              <a:rPr lang="en-US" dirty="0" err="1" smtClean="0"/>
              <a:t>ese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marcando</a:t>
            </a:r>
            <a:r>
              <a:rPr lang="en-US" dirty="0" smtClean="0"/>
              <a:t> el </a:t>
            </a:r>
            <a:r>
              <a:rPr lang="en-US" dirty="0" err="1" smtClean="0"/>
              <a:t>guión</a:t>
            </a:r>
            <a:r>
              <a:rPr lang="en-US" dirty="0" smtClean="0"/>
              <a:t> de la </a:t>
            </a:r>
            <a:r>
              <a:rPr lang="en-US" dirty="0" err="1" smtClean="0"/>
              <a:t>conversación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 a </a:t>
            </a:r>
            <a:r>
              <a:rPr lang="en-US" dirty="0" err="1" smtClean="0"/>
              <a:t>línea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no </a:t>
            </a:r>
            <a:r>
              <a:rPr lang="en-US" dirty="0" err="1" smtClean="0"/>
              <a:t>perderte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35" y="274638"/>
            <a:ext cx="8749772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¿</a:t>
            </a:r>
            <a:r>
              <a:rPr lang="en-US" sz="3600" dirty="0" err="1" smtClean="0"/>
              <a:t>Qué</a:t>
            </a:r>
            <a:r>
              <a:rPr lang="en-US" sz="3600" dirty="0" smtClean="0"/>
              <a:t> no </a:t>
            </a:r>
            <a:r>
              <a:rPr lang="en-US" sz="3600" dirty="0" err="1" smtClean="0"/>
              <a:t>hacer</a:t>
            </a:r>
            <a:r>
              <a:rPr lang="en-US" sz="3600" dirty="0" smtClean="0"/>
              <a:t> en la </a:t>
            </a:r>
            <a:r>
              <a:rPr lang="en-US" sz="3600" dirty="0" err="1" smtClean="0"/>
              <a:t>conversación</a:t>
            </a:r>
            <a:r>
              <a:rPr lang="en-US" sz="3600" dirty="0" smtClean="0"/>
              <a:t> </a:t>
            </a:r>
            <a:r>
              <a:rPr lang="en-US" sz="3600" dirty="0" err="1" smtClean="0"/>
              <a:t>simulada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quedes</a:t>
            </a:r>
            <a:r>
              <a:rPr lang="en-US" dirty="0" smtClean="0"/>
              <a:t> </a:t>
            </a:r>
            <a:r>
              <a:rPr lang="en-US" dirty="0" err="1" smtClean="0"/>
              <a:t>callado</a:t>
            </a:r>
            <a:r>
              <a:rPr lang="en-US" dirty="0" smtClean="0"/>
              <a:t>. </a:t>
            </a:r>
            <a:r>
              <a:rPr lang="en-US" dirty="0"/>
              <a:t>S</a:t>
            </a:r>
            <a:r>
              <a:rPr lang="en-US" dirty="0" smtClean="0"/>
              <a:t>i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quedas</a:t>
            </a:r>
            <a:r>
              <a:rPr lang="en-US" dirty="0" smtClean="0"/>
              <a:t> </a:t>
            </a:r>
            <a:r>
              <a:rPr lang="en-US" dirty="0" err="1" smtClean="0"/>
              <a:t>bloqueado</a:t>
            </a:r>
            <a:r>
              <a:rPr lang="en-US" dirty="0" smtClean="0"/>
              <a:t>, </a:t>
            </a:r>
            <a:r>
              <a:rPr lang="en-US" dirty="0" err="1" smtClean="0"/>
              <a:t>repite</a:t>
            </a:r>
            <a:r>
              <a:rPr lang="en-US" dirty="0" smtClean="0"/>
              <a:t> la </a:t>
            </a:r>
            <a:r>
              <a:rPr lang="en-US" dirty="0" err="1" smtClean="0"/>
              <a:t>pregunta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hecho</a:t>
            </a:r>
            <a:r>
              <a:rPr lang="en-US" dirty="0" smtClean="0"/>
              <a:t>, o </a:t>
            </a:r>
            <a:r>
              <a:rPr lang="en-US" dirty="0" err="1" smtClean="0"/>
              <a:t>gana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con </a:t>
            </a:r>
            <a:r>
              <a:rPr lang="en-US" dirty="0" err="1" smtClean="0"/>
              <a:t>expresiones</a:t>
            </a:r>
            <a:r>
              <a:rPr lang="en-US" dirty="0" smtClean="0"/>
              <a:t> de </a:t>
            </a:r>
            <a:r>
              <a:rPr lang="en-US" dirty="0" err="1" smtClean="0"/>
              <a:t>relleno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juegues</a:t>
            </a:r>
            <a:r>
              <a:rPr lang="en-US" dirty="0" smtClean="0"/>
              <a:t> con la </a:t>
            </a:r>
            <a:r>
              <a:rPr lang="en-US" dirty="0" err="1" smtClean="0"/>
              <a:t>grabadora</a:t>
            </a:r>
            <a:r>
              <a:rPr lang="en-US" dirty="0" smtClean="0"/>
              <a:t>, </a:t>
            </a:r>
            <a:r>
              <a:rPr lang="en-US" dirty="0" err="1" smtClean="0"/>
              <a:t>eso</a:t>
            </a:r>
            <a:r>
              <a:rPr lang="en-US" dirty="0" smtClean="0"/>
              <a:t> </a:t>
            </a:r>
            <a:r>
              <a:rPr lang="en-US" dirty="0" err="1" smtClean="0"/>
              <a:t>crea</a:t>
            </a:r>
            <a:r>
              <a:rPr lang="en-US" dirty="0" smtClean="0"/>
              <a:t> </a:t>
            </a:r>
            <a:r>
              <a:rPr lang="en-US" dirty="0" err="1" smtClean="0"/>
              <a:t>ruido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dificulta</a:t>
            </a:r>
            <a:r>
              <a:rPr lang="en-US" dirty="0" smtClean="0"/>
              <a:t> la </a:t>
            </a:r>
            <a:r>
              <a:rPr lang="en-US" dirty="0" err="1" smtClean="0"/>
              <a:t>comprensión</a:t>
            </a:r>
            <a:r>
              <a:rPr lang="en-US" dirty="0"/>
              <a:t> </a:t>
            </a:r>
            <a:r>
              <a:rPr lang="en-US" dirty="0" smtClean="0"/>
              <a:t>del audio.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Instrucciones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You </a:t>
            </a:r>
            <a:r>
              <a:rPr lang="en-US" sz="1600" dirty="0"/>
              <a:t>will participate in a conversation. First, you will </a:t>
            </a:r>
            <a:r>
              <a:rPr lang="en-US" sz="1600" dirty="0" smtClean="0"/>
              <a:t>have </a:t>
            </a:r>
            <a:r>
              <a:rPr lang="en-US" sz="1600" dirty="0"/>
              <a:t>1 minute to read a preview of the conversation, </a:t>
            </a:r>
            <a:r>
              <a:rPr lang="en-US" sz="1600" dirty="0" smtClean="0"/>
              <a:t>including </a:t>
            </a:r>
            <a:r>
              <a:rPr lang="en-US" sz="1600" dirty="0"/>
              <a:t>an outline of each turn in the conversation. </a:t>
            </a:r>
          </a:p>
          <a:p>
            <a:pPr marL="0" indent="0">
              <a:buNone/>
            </a:pPr>
            <a:r>
              <a:rPr lang="en-US" sz="1600" dirty="0"/>
              <a:t>Afterward, the conversation will begin, following the </a:t>
            </a:r>
            <a:r>
              <a:rPr lang="en-US" sz="1600" dirty="0" smtClean="0"/>
              <a:t>outline</a:t>
            </a:r>
            <a:r>
              <a:rPr lang="en-US" sz="1600" dirty="0"/>
              <a:t>. Each time it is your turn to speak, you will </a:t>
            </a:r>
            <a:r>
              <a:rPr lang="en-US" sz="1600" dirty="0" smtClean="0"/>
              <a:t>have </a:t>
            </a:r>
            <a:r>
              <a:rPr lang="en-US" sz="1600" dirty="0"/>
              <a:t>20 seconds to record your response.</a:t>
            </a:r>
          </a:p>
          <a:p>
            <a:pPr marL="0" indent="0">
              <a:buNone/>
            </a:pPr>
            <a:r>
              <a:rPr lang="en-US" sz="1600" dirty="0"/>
              <a:t>You should participate in the conversation as fully </a:t>
            </a:r>
            <a:r>
              <a:rPr lang="en-US" sz="1600" dirty="0" smtClean="0"/>
              <a:t>and </a:t>
            </a:r>
            <a:r>
              <a:rPr lang="en-US" sz="1600" dirty="0"/>
              <a:t>appropriately as possible.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0452"/>
            <a:ext cx="4038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dirty="0" smtClean="0"/>
              <a:t>Vas a </a:t>
            </a:r>
            <a:r>
              <a:rPr lang="en-US" sz="2200" dirty="0" err="1" smtClean="0"/>
              <a:t>participar</a:t>
            </a:r>
            <a:r>
              <a:rPr lang="en-US" sz="2200" dirty="0" smtClean="0"/>
              <a:t> en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sz="2200" dirty="0" err="1" smtClean="0"/>
              <a:t>conversación</a:t>
            </a:r>
            <a:r>
              <a:rPr lang="en-US" sz="2200" dirty="0" smtClean="0"/>
              <a:t>. </a:t>
            </a:r>
            <a:r>
              <a:rPr lang="en-US" sz="2200" dirty="0" err="1" smtClean="0"/>
              <a:t>Primero</a:t>
            </a:r>
            <a:r>
              <a:rPr lang="en-US" sz="2200" dirty="0" smtClean="0"/>
              <a:t>, vas a </a:t>
            </a:r>
          </a:p>
          <a:p>
            <a:pPr marL="0" indent="0">
              <a:buNone/>
            </a:pPr>
            <a:r>
              <a:rPr lang="en-US" sz="2200" dirty="0" err="1" smtClean="0"/>
              <a:t>tener</a:t>
            </a:r>
            <a:r>
              <a:rPr lang="en-US" sz="2200" dirty="0" smtClean="0"/>
              <a:t> 1 </a:t>
            </a:r>
            <a:r>
              <a:rPr lang="en-US" sz="2200" dirty="0" err="1" smtClean="0"/>
              <a:t>minuto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leer la </a:t>
            </a:r>
            <a:r>
              <a:rPr lang="en-US" sz="2200" dirty="0" err="1" smtClean="0"/>
              <a:t>introducción</a:t>
            </a:r>
            <a:r>
              <a:rPr lang="en-US" sz="2200" dirty="0" smtClean="0"/>
              <a:t> y el </a:t>
            </a:r>
            <a:r>
              <a:rPr lang="en-US" sz="2200" dirty="0" err="1" smtClean="0"/>
              <a:t>esquema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sz="2200" dirty="0" smtClean="0"/>
              <a:t>de la </a:t>
            </a:r>
            <a:r>
              <a:rPr lang="en-US" sz="2200" dirty="0" err="1" smtClean="0"/>
              <a:t>conversación</a:t>
            </a:r>
            <a:r>
              <a:rPr lang="en-US" sz="2200" dirty="0" smtClean="0"/>
              <a:t>. </a:t>
            </a:r>
            <a:r>
              <a:rPr lang="en-US" sz="2200" dirty="0" err="1" smtClean="0"/>
              <a:t>Después</a:t>
            </a:r>
            <a:r>
              <a:rPr lang="en-US" sz="2200" dirty="0" smtClean="0"/>
              <a:t>, </a:t>
            </a:r>
            <a:r>
              <a:rPr lang="en-US" sz="2200" dirty="0" err="1" smtClean="0"/>
              <a:t>comenzará</a:t>
            </a:r>
            <a:r>
              <a:rPr lang="en-US" sz="2200" dirty="0" smtClean="0"/>
              <a:t> la </a:t>
            </a:r>
            <a:r>
              <a:rPr lang="en-US" sz="2200" dirty="0" err="1" smtClean="0"/>
              <a:t>conversación</a:t>
            </a:r>
            <a:r>
              <a:rPr lang="en-US" sz="2200" dirty="0" smtClean="0"/>
              <a:t>, </a:t>
            </a:r>
            <a:r>
              <a:rPr lang="en-US" sz="2200" dirty="0" err="1" smtClean="0"/>
              <a:t>siguiendo</a:t>
            </a:r>
            <a:r>
              <a:rPr lang="en-US" sz="2200" dirty="0" smtClean="0"/>
              <a:t> el </a:t>
            </a:r>
            <a:r>
              <a:rPr lang="en-US" sz="2200" dirty="0" err="1" smtClean="0"/>
              <a:t>esquema</a:t>
            </a:r>
            <a:r>
              <a:rPr lang="en-US" sz="2200" dirty="0" smtClean="0"/>
              <a:t>. </a:t>
            </a:r>
            <a:r>
              <a:rPr lang="en-US" sz="2200" dirty="0" err="1" smtClean="0"/>
              <a:t>Cada</a:t>
            </a:r>
            <a:r>
              <a:rPr lang="en-US" sz="2200" dirty="0" smtClean="0"/>
              <a:t> </a:t>
            </a:r>
            <a:r>
              <a:rPr lang="en-US" sz="2200" dirty="0" err="1" smtClean="0"/>
              <a:t>vez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te</a:t>
            </a:r>
            <a:r>
              <a:rPr lang="en-US" sz="2200" dirty="0" smtClean="0"/>
              <a:t> </a:t>
            </a:r>
            <a:r>
              <a:rPr lang="en-US" sz="2200" dirty="0" err="1" smtClean="0"/>
              <a:t>corresponda</a:t>
            </a:r>
            <a:r>
              <a:rPr lang="en-US" sz="2200" dirty="0" smtClean="0"/>
              <a:t> </a:t>
            </a:r>
            <a:r>
              <a:rPr lang="en-US" sz="2200" dirty="0" err="1" smtClean="0"/>
              <a:t>participar</a:t>
            </a:r>
            <a:r>
              <a:rPr lang="en-US" sz="2200" dirty="0" smtClean="0"/>
              <a:t> en la </a:t>
            </a:r>
            <a:r>
              <a:rPr lang="en-US" sz="2200" dirty="0" err="1" smtClean="0"/>
              <a:t>conversación</a:t>
            </a:r>
            <a:r>
              <a:rPr lang="en-US" sz="2200" dirty="0" smtClean="0"/>
              <a:t>, vas a </a:t>
            </a:r>
            <a:r>
              <a:rPr lang="en-US" sz="2200" dirty="0" err="1" smtClean="0"/>
              <a:t>tener</a:t>
            </a:r>
            <a:r>
              <a:rPr lang="en-US" sz="2200" dirty="0" smtClean="0"/>
              <a:t> 20 </a:t>
            </a:r>
            <a:r>
              <a:rPr lang="en-US" sz="2200" dirty="0" err="1" smtClean="0"/>
              <a:t>segundos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grabar</a:t>
            </a:r>
            <a:r>
              <a:rPr lang="en-US" sz="2200" dirty="0" smtClean="0"/>
              <a:t> </a:t>
            </a:r>
            <a:r>
              <a:rPr lang="en-US" sz="2200" dirty="0" err="1" smtClean="0"/>
              <a:t>tu</a:t>
            </a:r>
            <a:r>
              <a:rPr lang="en-US" sz="2200" dirty="0" smtClean="0"/>
              <a:t> </a:t>
            </a:r>
            <a:r>
              <a:rPr lang="en-US" sz="2200" dirty="0" err="1" smtClean="0"/>
              <a:t>respuesta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err="1" smtClean="0"/>
              <a:t>Debes</a:t>
            </a:r>
            <a:r>
              <a:rPr lang="en-US" sz="2200" dirty="0" smtClean="0"/>
              <a:t> </a:t>
            </a:r>
            <a:r>
              <a:rPr lang="en-US" sz="2200" dirty="0" err="1" smtClean="0"/>
              <a:t>participar</a:t>
            </a:r>
            <a:r>
              <a:rPr lang="en-US" sz="2200" dirty="0" smtClean="0"/>
              <a:t> de la </a:t>
            </a:r>
            <a:r>
              <a:rPr lang="en-US" sz="2200" dirty="0" err="1" smtClean="0"/>
              <a:t>manera</a:t>
            </a:r>
            <a:r>
              <a:rPr lang="en-US" sz="2200" dirty="0" smtClean="0"/>
              <a:t> </a:t>
            </a:r>
            <a:r>
              <a:rPr lang="en-US" sz="2200" dirty="0" err="1" smtClean="0"/>
              <a:t>más</a:t>
            </a:r>
            <a:r>
              <a:rPr lang="en-US" sz="2200" dirty="0" smtClean="0"/>
              <a:t> </a:t>
            </a:r>
            <a:r>
              <a:rPr lang="en-US" sz="2200" dirty="0" err="1" smtClean="0"/>
              <a:t>completa</a:t>
            </a:r>
            <a:r>
              <a:rPr lang="en-US" sz="2200" dirty="0" smtClean="0"/>
              <a:t> y </a:t>
            </a:r>
            <a:r>
              <a:rPr lang="en-US" sz="2200" dirty="0" err="1" smtClean="0"/>
              <a:t>apropiada</a:t>
            </a:r>
            <a:r>
              <a:rPr lang="en-US" sz="2200" dirty="0" smtClean="0"/>
              <a:t> </a:t>
            </a:r>
            <a:r>
              <a:rPr lang="en-US" sz="2200" dirty="0" err="1" smtClean="0"/>
              <a:t>posible</a:t>
            </a:r>
            <a:r>
              <a:rPr lang="en-US" sz="2200" dirty="0" smtClean="0"/>
              <a:t>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99" y="4253592"/>
            <a:ext cx="2350407" cy="235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6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326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El examen de AP Español-Lengua y Cultura La conversación simulada</vt:lpstr>
      <vt:lpstr>La conversación simulada</vt:lpstr>
      <vt:lpstr>¿Qué hacer en la conversación simulada?</vt:lpstr>
      <vt:lpstr>¿Qué no hacer en la conversación simulada?</vt:lpstr>
      <vt:lpstr>Instrucciones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examen de AP Español-Lengua y Cultura Expresión Oral</dc:title>
  <dc:creator>Suzann Baldwin</dc:creator>
  <cp:lastModifiedBy>O'Connell, Kathleen E</cp:lastModifiedBy>
  <cp:revision>16</cp:revision>
  <dcterms:created xsi:type="dcterms:W3CDTF">2013-10-16T19:40:47Z</dcterms:created>
  <dcterms:modified xsi:type="dcterms:W3CDTF">2015-04-14T16:52:07Z</dcterms:modified>
</cp:coreProperties>
</file>