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CC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41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4517B-48B2-49D7-AB3F-9656907E61A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C86F9-0E34-40AC-9907-EC9296341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2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C86F9-0E34-40AC-9907-EC92963415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6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9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6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2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9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0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7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CCCD-1139-4AAD-A395-78CB32212C4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D249-0B8A-40F0-8311-CB681C224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i="1" dirty="0" smtClean="0">
                <a:solidFill>
                  <a:srgbClr val="0070C0"/>
                </a:solidFill>
              </a:rPr>
              <a:t>The Secret Life of Walter </a:t>
            </a:r>
            <a:r>
              <a:rPr lang="en-US" sz="11500" b="1" i="1" dirty="0" err="1" smtClean="0">
                <a:solidFill>
                  <a:srgbClr val="0070C0"/>
                </a:solidFill>
              </a:rPr>
              <a:t>Mitty</a:t>
            </a:r>
            <a:r>
              <a:rPr lang="en-US" sz="11500" b="1" i="1" dirty="0" smtClean="0">
                <a:solidFill>
                  <a:srgbClr val="0070C0"/>
                </a:solidFill>
              </a:rPr>
              <a:t> </a:t>
            </a:r>
            <a:endParaRPr lang="en-US" sz="11500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By James Thurber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3013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499484"/>
            <a:ext cx="3356024" cy="57364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47582" y="633046"/>
            <a:ext cx="4797083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How does Walter </a:t>
            </a:r>
            <a:r>
              <a:rPr lang="en-US" sz="3600" dirty="0" err="1" smtClean="0"/>
              <a:t>Mitty</a:t>
            </a:r>
            <a:r>
              <a:rPr lang="en-US" sz="3600" dirty="0" smtClean="0"/>
              <a:t> misuse Jargon? Why does the author do this to add to the character development of Walter </a:t>
            </a:r>
            <a:r>
              <a:rPr lang="en-US" sz="3600" dirty="0" err="1" smtClean="0"/>
              <a:t>Mitty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736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355" y="2850748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70C0"/>
                </a:solidFill>
              </a:rPr>
              <a:t>Daydream Balloons…</a:t>
            </a:r>
            <a:endParaRPr lang="en-US" sz="6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9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605" y="0"/>
            <a:ext cx="6888424" cy="6748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4877" y="1004386"/>
            <a:ext cx="3585880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Walter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Mitty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a commander in the military and it is up to him to be in charge and fly the plane through the hurricane-fearless hero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6567" y="4686427"/>
            <a:ext cx="3868614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/>
              <a:t>Mitty</a:t>
            </a:r>
            <a:r>
              <a:rPr lang="en-US" sz="3200" b="1" dirty="0" smtClean="0"/>
              <a:t> was driving too fast and Mrs. </a:t>
            </a:r>
            <a:r>
              <a:rPr lang="en-US" sz="3200" b="1" dirty="0" err="1" smtClean="0"/>
              <a:t>Mitty</a:t>
            </a:r>
            <a:r>
              <a:rPr lang="en-US" sz="3200" b="1" dirty="0" smtClean="0"/>
              <a:t> yells at him to slow down-nags him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50817" y="742776"/>
            <a:ext cx="26272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Daydream One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What is Walter </a:t>
            </a:r>
            <a:r>
              <a:rPr lang="en-US" sz="2800" b="1" dirty="0" err="1" smtClean="0"/>
              <a:t>Mitty</a:t>
            </a:r>
            <a:r>
              <a:rPr lang="en-US" sz="2800" b="1" dirty="0" smtClean="0"/>
              <a:t> like in reality compared to his daydream self?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5910" y="618186"/>
            <a:ext cx="2134921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Sparked by driving a car in the cold, rain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38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0070C0"/>
                </a:solidFill>
              </a:rPr>
              <a:t>Walter </a:t>
            </a:r>
            <a:r>
              <a:rPr lang="en-US" sz="7200" b="1" dirty="0" err="1" smtClean="0">
                <a:solidFill>
                  <a:srgbClr val="0070C0"/>
                </a:solidFill>
              </a:rPr>
              <a:t>Mitty</a:t>
            </a:r>
            <a:r>
              <a:rPr lang="en-US" sz="7200" b="1" dirty="0" smtClean="0">
                <a:solidFill>
                  <a:srgbClr val="0070C0"/>
                </a:solidFill>
              </a:rPr>
              <a:t> 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FF0000"/>
                </a:solidFill>
              </a:rPr>
              <a:t>Reality 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Useless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Insecure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Timid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Incompetent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Inadequate at simple tasks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forgetful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00B050"/>
                </a:solidFill>
              </a:rPr>
              <a:t>Daydreams</a:t>
            </a:r>
            <a:endParaRPr lang="en-US" sz="4400" u="sng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Confident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Successful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Outgoing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Courageous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Skillful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Mastery of intense tasks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3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474" y="2557268"/>
            <a:ext cx="9144000" cy="23876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/>
            </a:r>
            <a:br>
              <a:rPr lang="en-US" sz="6600" b="1" dirty="0" smtClean="0">
                <a:solidFill>
                  <a:srgbClr val="00B0F0"/>
                </a:solidFill>
              </a:rPr>
            </a:br>
            <a:r>
              <a:rPr lang="en-US" sz="6600" b="1" dirty="0">
                <a:solidFill>
                  <a:srgbClr val="00B0F0"/>
                </a:solidFill>
              </a:rPr>
              <a:t/>
            </a:r>
            <a:br>
              <a:rPr lang="en-US" sz="6600" b="1" dirty="0">
                <a:solidFill>
                  <a:srgbClr val="00B0F0"/>
                </a:solidFill>
              </a:rPr>
            </a:br>
            <a:r>
              <a:rPr lang="en-US" sz="6600" b="1" dirty="0" smtClean="0">
                <a:solidFill>
                  <a:srgbClr val="00B0F0"/>
                </a:solidFill>
              </a:rPr>
              <a:t>How does Thurber use characterization to develop Walter </a:t>
            </a:r>
            <a:r>
              <a:rPr lang="en-US" sz="6600" b="1" dirty="0" err="1" smtClean="0">
                <a:solidFill>
                  <a:srgbClr val="00B0F0"/>
                </a:solidFill>
              </a:rPr>
              <a:t>Mitty’s</a:t>
            </a:r>
            <a:r>
              <a:rPr lang="en-US" sz="6600" b="1" dirty="0" smtClean="0">
                <a:solidFill>
                  <a:srgbClr val="00B0F0"/>
                </a:solidFill>
              </a:rPr>
              <a:t> character?</a:t>
            </a:r>
            <a:endParaRPr lang="en-US" sz="66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8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605" y="0"/>
            <a:ext cx="6888424" cy="6748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28811" y="566670"/>
            <a:ext cx="3825026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Walter </a:t>
            </a:r>
            <a:r>
              <a:rPr lang="en-US" sz="2400" b="1" dirty="0" err="1" smtClean="0">
                <a:solidFill>
                  <a:schemeClr val="tx1"/>
                </a:solidFill>
              </a:rPr>
              <a:t>Mitty</a:t>
            </a:r>
            <a:r>
              <a:rPr lang="en-US" sz="2400" b="1" dirty="0" smtClean="0">
                <a:solidFill>
                  <a:schemeClr val="tx1"/>
                </a:solidFill>
              </a:rPr>
              <a:t> is a famous doctor-the specialists can’t fix the machine and save the millionaire banker (important patient) but Dr. </a:t>
            </a:r>
            <a:r>
              <a:rPr lang="en-US" sz="2400" b="1" dirty="0" err="1" smtClean="0">
                <a:solidFill>
                  <a:schemeClr val="tx1"/>
                </a:solidFill>
              </a:rPr>
              <a:t>Mitty</a:t>
            </a:r>
            <a:r>
              <a:rPr lang="en-US" sz="2400" b="1" dirty="0" smtClean="0">
                <a:solidFill>
                  <a:schemeClr val="tx1"/>
                </a:solidFill>
              </a:rPr>
              <a:t> is the hero who fixes the machine and operates to save the patient when no one else can do it!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5548" y="4211598"/>
            <a:ext cx="4237149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The parking lot attendant yells at him because </a:t>
            </a:r>
            <a:r>
              <a:rPr lang="en-US" sz="2400" b="1" dirty="0" err="1" smtClean="0"/>
              <a:t>Mitty</a:t>
            </a:r>
            <a:r>
              <a:rPr lang="en-US" sz="2400" b="1" dirty="0" smtClean="0"/>
              <a:t> is having trouble parking his car in the lot and went in through exit only</a:t>
            </a:r>
          </a:p>
          <a:p>
            <a:r>
              <a:rPr lang="en-US" sz="2400" b="1" dirty="0" smtClean="0"/>
              <a:t>Parking lot attendant has to park his car for him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8186" y="3982990"/>
            <a:ext cx="22022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Are </a:t>
            </a:r>
            <a:r>
              <a:rPr lang="en-US" sz="3200" b="1" dirty="0" err="1" smtClean="0"/>
              <a:t>Mitty’s</a:t>
            </a:r>
            <a:r>
              <a:rPr lang="en-US" sz="3200" b="1" dirty="0" smtClean="0"/>
              <a:t> daydreams interfering with his real life?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31183" y="457139"/>
            <a:ext cx="341252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Daydream Two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608" y="32136"/>
            <a:ext cx="1572997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Sparked by passing a hospital- Mrs. </a:t>
            </a:r>
            <a:r>
              <a:rPr lang="en-US" sz="2400" b="1" dirty="0" err="1" smtClean="0">
                <a:solidFill>
                  <a:srgbClr val="00B0F0"/>
                </a:solidFill>
              </a:rPr>
              <a:t>Mitty</a:t>
            </a:r>
            <a:r>
              <a:rPr lang="en-US" sz="2400" b="1" dirty="0" smtClean="0">
                <a:solidFill>
                  <a:srgbClr val="00B0F0"/>
                </a:solidFill>
              </a:rPr>
              <a:t> was nagging him about seeing his doctor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7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605" y="-7404"/>
            <a:ext cx="6888424" cy="6748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28811" y="566670"/>
            <a:ext cx="3825026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Walter </a:t>
            </a:r>
            <a:r>
              <a:rPr lang="en-US" sz="2400" b="1" dirty="0" err="1" smtClean="0">
                <a:solidFill>
                  <a:schemeClr val="tx1"/>
                </a:solidFill>
              </a:rPr>
              <a:t>Mitty</a:t>
            </a:r>
            <a:r>
              <a:rPr lang="en-US" sz="2400" b="1" dirty="0" smtClean="0">
                <a:solidFill>
                  <a:schemeClr val="tx1"/>
                </a:solidFill>
              </a:rPr>
              <a:t> is the defendant in a trial accused of committing murder (expert with guns)- admits that with arm in a sling he could still have shot the gun 300 feet away- incriminates self to show how skillful he is with guns!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6209" y="4281261"/>
            <a:ext cx="4237149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He says puppy biscuits aloud- remembers his wife asks him to pick it up and a lady laughs at him poking fun for saying puppy biscuit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8789" y="283336"/>
            <a:ext cx="180481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Sparked by a newsboy selling newspapers about a current trial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47030" y="746975"/>
            <a:ext cx="2710507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C3399"/>
                </a:solidFill>
              </a:rPr>
              <a:t>Daydream Three</a:t>
            </a:r>
            <a:endParaRPr lang="en-US" sz="4400" b="1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52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605" y="0"/>
            <a:ext cx="6888424" cy="6748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7369" y="463639"/>
            <a:ext cx="4662152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/>
              <a:t>Mitty</a:t>
            </a:r>
            <a:r>
              <a:rPr lang="en-US" sz="3200" b="1" dirty="0" smtClean="0"/>
              <a:t> is captain in a battle and is planning to fly a bomber to blow up enemy ammunition- so arrogant about the task that he drinks too much brandy before the mission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2542" y="505247"/>
            <a:ext cx="203486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Sparked by Liberty Magazine showing pictures of the war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0198" y="4221637"/>
            <a:ext cx="3052293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Mrs. </a:t>
            </a:r>
            <a:r>
              <a:rPr lang="en-US" sz="3600" b="1" dirty="0" err="1" smtClean="0"/>
              <a:t>Mitty</a:t>
            </a:r>
            <a:r>
              <a:rPr lang="en-US" sz="3600" b="1" dirty="0" smtClean="0"/>
              <a:t> is annoyed that </a:t>
            </a:r>
            <a:r>
              <a:rPr lang="en-US" sz="3600" b="1" dirty="0" smtClean="0">
                <a:solidFill>
                  <a:srgbClr val="FF0000"/>
                </a:solidFill>
              </a:rPr>
              <a:t>SHE</a:t>
            </a:r>
            <a:r>
              <a:rPr lang="en-US" sz="3600" b="1" dirty="0" smtClean="0"/>
              <a:t>  had to wait for him.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3368" y="4809538"/>
            <a:ext cx="2820473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What kind of character is Mrs. </a:t>
            </a:r>
            <a:r>
              <a:rPr lang="en-US" sz="2400" b="1" dirty="0" err="1" smtClean="0">
                <a:solidFill>
                  <a:schemeClr val="tx1"/>
                </a:solidFill>
              </a:rPr>
              <a:t>Mitty</a:t>
            </a:r>
            <a:r>
              <a:rPr lang="en-US" sz="2400" b="1" dirty="0" smtClean="0">
                <a:solidFill>
                  <a:schemeClr val="tx1"/>
                </a:solidFill>
              </a:rPr>
              <a:t>? Do you think that this adds to his daydreaming?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69083" y="618978"/>
            <a:ext cx="2433711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Daydream Four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9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605" y="0"/>
            <a:ext cx="6888424" cy="6748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6462" y="452940"/>
            <a:ext cx="4082603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Walter </a:t>
            </a:r>
            <a:r>
              <a:rPr lang="en-US" sz="3600" b="1" dirty="0" err="1" smtClean="0"/>
              <a:t>Mitty</a:t>
            </a:r>
            <a:r>
              <a:rPr lang="en-US" sz="3600" b="1" dirty="0" smtClean="0"/>
              <a:t> is leaning on the wall facing the firing squad and he dies a war hero-killed by the enemy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65707" y="579549"/>
            <a:ext cx="337426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CC00"/>
                </a:solidFill>
              </a:rPr>
              <a:t>Day Dream Five </a:t>
            </a:r>
            <a:endParaRPr lang="en-US" sz="3600" b="1" dirty="0">
              <a:solidFill>
                <a:srgbClr val="FFCC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6" y="579549"/>
            <a:ext cx="217653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Daydream is sparked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By Mrs. </a:t>
            </a:r>
            <a:r>
              <a:rPr lang="en-US" sz="2400" b="1" dirty="0" err="1" smtClean="0">
                <a:solidFill>
                  <a:srgbClr val="00B0F0"/>
                </a:solidFill>
              </a:rPr>
              <a:t>Mitty</a:t>
            </a:r>
            <a:r>
              <a:rPr lang="en-US" sz="2400" b="1" dirty="0" smtClean="0">
                <a:solidFill>
                  <a:srgbClr val="00B0F0"/>
                </a:solidFill>
              </a:rPr>
              <a:t> nags him about being forgetful and making her wait, so she leaves him outside to wait for her again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5274" y="4076561"/>
            <a:ext cx="377351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Walter </a:t>
            </a:r>
            <a:r>
              <a:rPr lang="en-US" sz="2400" b="1" dirty="0" err="1" smtClean="0"/>
              <a:t>Mitty</a:t>
            </a:r>
            <a:r>
              <a:rPr lang="en-US" sz="2400" b="1" dirty="0" smtClean="0"/>
              <a:t> stands confident knowing that he is inscrutable to the end- misunderstood/not easily interpreted until the end- his wife will never understand him!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6212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463</Words>
  <Application>Microsoft Office PowerPoint</Application>
  <PresentationFormat>Widescreen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Secret Life of Walter Mitty </vt:lpstr>
      <vt:lpstr>Daydream Balloons…</vt:lpstr>
      <vt:lpstr>PowerPoint Presentation</vt:lpstr>
      <vt:lpstr>Walter Mitty </vt:lpstr>
      <vt:lpstr>  How does Thurber use characterization to develop Walter Mitty’s character?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 Life of Walter Mitty</dc:title>
  <dc:creator>van der Kwast, Lee Ann</dc:creator>
  <cp:lastModifiedBy>van der Kwast, Lee Ann</cp:lastModifiedBy>
  <cp:revision>8</cp:revision>
  <dcterms:created xsi:type="dcterms:W3CDTF">2014-10-14T13:03:23Z</dcterms:created>
  <dcterms:modified xsi:type="dcterms:W3CDTF">2014-10-14T13:56:07Z</dcterms:modified>
</cp:coreProperties>
</file>