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4" r:id="rId6"/>
    <p:sldId id="259" r:id="rId7"/>
    <p:sldId id="261" r:id="rId8"/>
    <p:sldId id="262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CC00"/>
    <a:srgbClr val="CC33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1741" autoAdjust="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4517B-48B2-49D7-AB3F-9656907E61AA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8C86F9-0E34-40AC-9907-EC9296341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24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8C86F9-0E34-40AC-9907-EC92963415C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867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219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8614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8104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668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0204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8072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016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89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780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000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575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C6CCCD-1139-4AAD-A395-78CB32212C4F}" type="datetimeFigureOut">
              <a:rPr lang="en-US" smtClean="0"/>
              <a:t>10/14/2014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FD249-0B8A-40F0-8311-CB681C224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43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11500" b="1" i="1" dirty="0" smtClean="0">
                <a:solidFill>
                  <a:srgbClr val="0070C0"/>
                </a:solidFill>
              </a:rPr>
              <a:t>The Secret Life of Walter </a:t>
            </a:r>
            <a:r>
              <a:rPr lang="en-US" sz="11500" b="1" i="1" dirty="0" err="1" smtClean="0">
                <a:solidFill>
                  <a:srgbClr val="0070C0"/>
                </a:solidFill>
              </a:rPr>
              <a:t>Mitty</a:t>
            </a:r>
            <a:r>
              <a:rPr lang="en-US" sz="11500" b="1" i="1" dirty="0" smtClean="0">
                <a:solidFill>
                  <a:srgbClr val="0070C0"/>
                </a:solidFill>
              </a:rPr>
              <a:t> </a:t>
            </a:r>
            <a:endParaRPr lang="en-US" sz="11500" b="1" i="1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600" b="1" dirty="0" smtClean="0"/>
              <a:t>By James Thurber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301371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4560" y="499484"/>
            <a:ext cx="3356024" cy="57364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47582" y="633046"/>
            <a:ext cx="4797083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dirty="0" smtClean="0"/>
              <a:t>How does Walter </a:t>
            </a:r>
            <a:r>
              <a:rPr lang="en-US" sz="3600" dirty="0" err="1" smtClean="0"/>
              <a:t>Mitty</a:t>
            </a:r>
            <a:r>
              <a:rPr lang="en-US" sz="3600" dirty="0" smtClean="0"/>
              <a:t> misuse Jargon? Why does the author do this to add to the character development of Walter </a:t>
            </a:r>
            <a:r>
              <a:rPr lang="en-US" sz="3600" dirty="0" err="1" smtClean="0"/>
              <a:t>Mitty</a:t>
            </a:r>
            <a:r>
              <a:rPr lang="en-US" sz="3600" dirty="0" smtClean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7360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3355" y="2850748"/>
            <a:ext cx="10515600" cy="1325563"/>
          </a:xfrm>
        </p:spPr>
        <p:txBody>
          <a:bodyPr>
            <a:normAutofit/>
          </a:bodyPr>
          <a:lstStyle/>
          <a:p>
            <a:r>
              <a:rPr lang="en-US" sz="6000" b="1" u="sng" dirty="0" smtClean="0">
                <a:solidFill>
                  <a:srgbClr val="0070C0"/>
                </a:solidFill>
              </a:rPr>
              <a:t>Daydream Balloons…</a:t>
            </a:r>
            <a:endParaRPr lang="en-US" sz="6000" b="1" u="sng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891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605" y="0"/>
            <a:ext cx="6888424" cy="67485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84877" y="1004386"/>
            <a:ext cx="3585880" cy="310854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Walter </a:t>
            </a:r>
            <a:r>
              <a:rPr lang="en-US" sz="28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Mitty</a:t>
            </a:r>
            <a:r>
              <a:rPr 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is a commander in the military and it is up to him to be in charge and fly the plane through the hurricane-fearless hero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36567" y="4686427"/>
            <a:ext cx="3868614" cy="206210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/>
              <a:t>Mitty</a:t>
            </a:r>
            <a:r>
              <a:rPr lang="en-US" sz="3200" b="1" dirty="0" smtClean="0"/>
              <a:t> was driving too fast and Mrs. </a:t>
            </a:r>
            <a:r>
              <a:rPr lang="en-US" sz="3200" b="1" dirty="0" err="1" smtClean="0"/>
              <a:t>Mitty</a:t>
            </a:r>
            <a:r>
              <a:rPr lang="en-US" sz="3200" b="1" dirty="0" smtClean="0"/>
              <a:t> yells at him to slow down-nags him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950817" y="742776"/>
            <a:ext cx="262729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6600"/>
                </a:solidFill>
              </a:rPr>
              <a:t>Daydream One</a:t>
            </a:r>
          </a:p>
          <a:p>
            <a:endParaRPr lang="en-US" sz="2800" b="1" dirty="0"/>
          </a:p>
          <a:p>
            <a:endParaRPr lang="en-US" sz="2800" b="1" dirty="0" smtClean="0"/>
          </a:p>
          <a:p>
            <a:r>
              <a:rPr lang="en-US" sz="2800" b="1" dirty="0" smtClean="0"/>
              <a:t>What is Walter </a:t>
            </a:r>
            <a:r>
              <a:rPr lang="en-US" sz="2800" b="1" dirty="0" err="1" smtClean="0"/>
              <a:t>Mitty</a:t>
            </a:r>
            <a:r>
              <a:rPr lang="en-US" sz="2800" b="1" dirty="0" smtClean="0"/>
              <a:t> like in reality compared to his daydream self?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15910" y="618186"/>
            <a:ext cx="2134921" cy="18158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Sparked by driving a car in the cold, rain</a:t>
            </a:r>
            <a:endParaRPr lang="en-US" sz="28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71386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 dirty="0" smtClean="0">
                <a:solidFill>
                  <a:srgbClr val="0070C0"/>
                </a:solidFill>
              </a:rPr>
              <a:t>Walter </a:t>
            </a:r>
            <a:r>
              <a:rPr lang="en-US" sz="7200" b="1" dirty="0" err="1" smtClean="0">
                <a:solidFill>
                  <a:srgbClr val="0070C0"/>
                </a:solidFill>
              </a:rPr>
              <a:t>Mitty</a:t>
            </a:r>
            <a:r>
              <a:rPr lang="en-US" sz="7200" b="1" dirty="0" smtClean="0">
                <a:solidFill>
                  <a:srgbClr val="0070C0"/>
                </a:solidFill>
              </a:rPr>
              <a:t> </a:t>
            </a:r>
            <a:endParaRPr lang="en-US" sz="7200" b="1" dirty="0">
              <a:solidFill>
                <a:srgbClr val="0070C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400" u="sng" dirty="0" smtClean="0">
                <a:solidFill>
                  <a:srgbClr val="FF0000"/>
                </a:solidFill>
              </a:rPr>
              <a:t>Reality </a:t>
            </a:r>
            <a:endParaRPr lang="en-US" sz="4400" u="sng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Useless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Insecure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Timid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Incompetent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Inadequate at simple tasks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forgetful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4400" u="sng" dirty="0" smtClean="0">
                <a:solidFill>
                  <a:srgbClr val="00B050"/>
                </a:solidFill>
              </a:rPr>
              <a:t>Daydreams</a:t>
            </a:r>
            <a:endParaRPr lang="en-US" sz="4400" u="sng" dirty="0">
              <a:solidFill>
                <a:srgbClr val="00B05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00B050"/>
                </a:solidFill>
              </a:rPr>
              <a:t>Confident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Successful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Outgoing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Courageous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Skillful </a:t>
            </a:r>
          </a:p>
          <a:p>
            <a:r>
              <a:rPr lang="en-US" sz="3600" b="1" dirty="0" smtClean="0">
                <a:solidFill>
                  <a:srgbClr val="00B050"/>
                </a:solidFill>
              </a:rPr>
              <a:t>Mastery of intense tasks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9631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2474" y="2557268"/>
            <a:ext cx="9144000" cy="2387600"/>
          </a:xfrm>
        </p:spPr>
        <p:txBody>
          <a:bodyPr>
            <a:noAutofit/>
          </a:bodyPr>
          <a:lstStyle/>
          <a:p>
            <a:r>
              <a:rPr lang="en-US" sz="6600" b="1" dirty="0" smtClean="0">
                <a:solidFill>
                  <a:srgbClr val="00B0F0"/>
                </a:solidFill>
              </a:rPr>
              <a:t/>
            </a:r>
            <a:br>
              <a:rPr lang="en-US" sz="6600" b="1" dirty="0" smtClean="0">
                <a:solidFill>
                  <a:srgbClr val="00B0F0"/>
                </a:solidFill>
              </a:rPr>
            </a:br>
            <a:r>
              <a:rPr lang="en-US" sz="6600" b="1" dirty="0">
                <a:solidFill>
                  <a:srgbClr val="00B0F0"/>
                </a:solidFill>
              </a:rPr>
              <a:t/>
            </a:r>
            <a:br>
              <a:rPr lang="en-US" sz="6600" b="1" dirty="0">
                <a:solidFill>
                  <a:srgbClr val="00B0F0"/>
                </a:solidFill>
              </a:rPr>
            </a:br>
            <a:r>
              <a:rPr lang="en-US" sz="6600" b="1" dirty="0" smtClean="0">
                <a:solidFill>
                  <a:srgbClr val="00B0F0"/>
                </a:solidFill>
              </a:rPr>
              <a:t>How does Thurber use characterization to develop Walter </a:t>
            </a:r>
            <a:r>
              <a:rPr lang="en-US" sz="6600" b="1" dirty="0" err="1" smtClean="0">
                <a:solidFill>
                  <a:srgbClr val="00B0F0"/>
                </a:solidFill>
              </a:rPr>
              <a:t>Mitty’s</a:t>
            </a:r>
            <a:r>
              <a:rPr lang="en-US" sz="6600" b="1" dirty="0" smtClean="0">
                <a:solidFill>
                  <a:srgbClr val="00B0F0"/>
                </a:solidFill>
              </a:rPr>
              <a:t> character?</a:t>
            </a:r>
            <a:endParaRPr lang="en-US" sz="6600" b="1" dirty="0">
              <a:solidFill>
                <a:srgbClr val="00B0F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288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605" y="0"/>
            <a:ext cx="6888424" cy="67485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28811" y="566670"/>
            <a:ext cx="3825026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Walter </a:t>
            </a:r>
            <a:r>
              <a:rPr lang="en-US" sz="2400" b="1" dirty="0" err="1" smtClean="0">
                <a:solidFill>
                  <a:schemeClr val="tx1"/>
                </a:solidFill>
              </a:rPr>
              <a:t>Mitty</a:t>
            </a:r>
            <a:r>
              <a:rPr lang="en-US" sz="2400" b="1" dirty="0" smtClean="0">
                <a:solidFill>
                  <a:schemeClr val="tx1"/>
                </a:solidFill>
              </a:rPr>
              <a:t> is a famous doctor-the specialists can’t fix the machine and save the millionaire banker (important patient) but Dr. </a:t>
            </a:r>
            <a:r>
              <a:rPr lang="en-US" sz="2400" b="1" dirty="0" err="1" smtClean="0">
                <a:solidFill>
                  <a:schemeClr val="tx1"/>
                </a:solidFill>
              </a:rPr>
              <a:t>Mitty</a:t>
            </a:r>
            <a:r>
              <a:rPr lang="en-US" sz="2400" b="1" dirty="0" smtClean="0">
                <a:solidFill>
                  <a:schemeClr val="tx1"/>
                </a:solidFill>
              </a:rPr>
              <a:t> is the hero who fixes the machine and operates to save the patient when no one else can do it!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75548" y="4211598"/>
            <a:ext cx="4237149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The parking lot attendant yells at him because </a:t>
            </a:r>
            <a:r>
              <a:rPr lang="en-US" sz="2400" b="1" dirty="0" err="1" smtClean="0"/>
              <a:t>Mitty</a:t>
            </a:r>
            <a:r>
              <a:rPr lang="en-US" sz="2400" b="1" dirty="0" smtClean="0"/>
              <a:t> is having trouble parking his car in the lot and went in through exit only</a:t>
            </a:r>
          </a:p>
          <a:p>
            <a:r>
              <a:rPr lang="en-US" sz="2400" b="1" dirty="0" smtClean="0"/>
              <a:t>Parking lot attendant has to park his car for him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18186" y="3982990"/>
            <a:ext cx="220228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Are </a:t>
            </a:r>
            <a:r>
              <a:rPr lang="en-US" sz="3200" b="1" dirty="0" err="1" smtClean="0"/>
              <a:t>Mitty’s</a:t>
            </a:r>
            <a:r>
              <a:rPr lang="en-US" sz="3200" b="1" dirty="0" smtClean="0"/>
              <a:t> daydreams interfering with his real life?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8431183" y="457139"/>
            <a:ext cx="3412529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7030A0"/>
                </a:solidFill>
              </a:rPr>
              <a:t>Daydream Two</a:t>
            </a:r>
            <a:endParaRPr lang="en-US" sz="2400" b="1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0608" y="32136"/>
            <a:ext cx="1572997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Sparked by passing a hospital- Mrs. </a:t>
            </a:r>
            <a:r>
              <a:rPr lang="en-US" sz="2400" b="1" dirty="0" err="1" smtClean="0">
                <a:solidFill>
                  <a:srgbClr val="00B0F0"/>
                </a:solidFill>
              </a:rPr>
              <a:t>Mitty</a:t>
            </a:r>
            <a:r>
              <a:rPr lang="en-US" sz="2400" b="1" dirty="0" smtClean="0">
                <a:solidFill>
                  <a:srgbClr val="00B0F0"/>
                </a:solidFill>
              </a:rPr>
              <a:t> was nagging him about seeing his doctor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575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605" y="-7404"/>
            <a:ext cx="6888424" cy="67485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528811" y="566670"/>
            <a:ext cx="3825026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Walter </a:t>
            </a:r>
            <a:r>
              <a:rPr lang="en-US" sz="2400" b="1" dirty="0" err="1" smtClean="0">
                <a:solidFill>
                  <a:schemeClr val="tx1"/>
                </a:solidFill>
              </a:rPr>
              <a:t>Mitty</a:t>
            </a:r>
            <a:r>
              <a:rPr lang="en-US" sz="2400" b="1" dirty="0" smtClean="0">
                <a:solidFill>
                  <a:schemeClr val="tx1"/>
                </a:solidFill>
              </a:rPr>
              <a:t> is the defendant in a trial accused of committing murder (expert with guns)- admits that with arm in a sling he could still have shot the gun 300 feet away- incriminates self to show how skillful he is with guns!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16209" y="4281261"/>
            <a:ext cx="4237149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He says puppy biscuits aloud- remembers his wife asks him to pick it up and a lady laughs at him poking fun for saying puppy biscuit</a:t>
            </a:r>
            <a:endParaRPr lang="en-US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28789" y="283336"/>
            <a:ext cx="1804816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Sparked by a newsboy selling newspapers about a current trial 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247030" y="746975"/>
            <a:ext cx="2710507" cy="144655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CC3399"/>
                </a:solidFill>
              </a:rPr>
              <a:t>Daydream Three</a:t>
            </a:r>
            <a:endParaRPr lang="en-US" sz="4400" b="1" dirty="0">
              <a:solidFill>
                <a:srgbClr val="CC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5527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605" y="0"/>
            <a:ext cx="6888424" cy="67485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097369" y="463639"/>
            <a:ext cx="4662152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200" b="1" dirty="0" err="1" smtClean="0"/>
              <a:t>Mitty</a:t>
            </a:r>
            <a:r>
              <a:rPr lang="en-US" sz="3200" b="1" dirty="0" smtClean="0"/>
              <a:t> is captain in a battle and is planning to fly a bomber to blow up enemy ammunition- so arrogant about the task that he drinks too much brandy before the mission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12542" y="505247"/>
            <a:ext cx="2034862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B0F0"/>
                </a:solidFill>
              </a:rPr>
              <a:t>Sparked by Liberty Magazine showing pictures of the war</a:t>
            </a:r>
            <a:endParaRPr lang="en-US" sz="2800" b="1" dirty="0">
              <a:solidFill>
                <a:srgbClr val="00B0F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890198" y="4221637"/>
            <a:ext cx="3052293" cy="230832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/>
              <a:t>Mrs. </a:t>
            </a:r>
            <a:r>
              <a:rPr lang="en-US" sz="3600" b="1" dirty="0" err="1" smtClean="0"/>
              <a:t>Mitty</a:t>
            </a:r>
            <a:r>
              <a:rPr lang="en-US" sz="3600" b="1" dirty="0" smtClean="0"/>
              <a:t> is annoyed that </a:t>
            </a:r>
            <a:r>
              <a:rPr lang="en-US" sz="3600" b="1" dirty="0" smtClean="0">
                <a:solidFill>
                  <a:srgbClr val="FF0000"/>
                </a:solidFill>
              </a:rPr>
              <a:t>SHE</a:t>
            </a:r>
            <a:r>
              <a:rPr lang="en-US" sz="3600" b="1" dirty="0" smtClean="0"/>
              <a:t>  had to wait for him.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3368" y="4809538"/>
            <a:ext cx="2820473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</a:rPr>
              <a:t>What kind of character is Mrs. </a:t>
            </a:r>
            <a:r>
              <a:rPr lang="en-US" sz="2400" b="1" dirty="0" err="1" smtClean="0">
                <a:solidFill>
                  <a:schemeClr val="tx1"/>
                </a:solidFill>
              </a:rPr>
              <a:t>Mitty</a:t>
            </a:r>
            <a:r>
              <a:rPr lang="en-US" sz="2400" b="1" dirty="0" smtClean="0">
                <a:solidFill>
                  <a:schemeClr val="tx1"/>
                </a:solidFill>
              </a:rPr>
              <a:t>? Do you think that this adds to his daydreaming?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369083" y="618978"/>
            <a:ext cx="2433711" cy="13234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Daydream Four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938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605" y="0"/>
            <a:ext cx="6888424" cy="674853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06462" y="452940"/>
            <a:ext cx="4082603" cy="34163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3600" b="1" dirty="0" smtClean="0"/>
              <a:t>Walter </a:t>
            </a:r>
            <a:r>
              <a:rPr lang="en-US" sz="3600" b="1" dirty="0" err="1" smtClean="0"/>
              <a:t>Mitty</a:t>
            </a:r>
            <a:r>
              <a:rPr lang="en-US" sz="3600" b="1" dirty="0" smtClean="0"/>
              <a:t> is leaning on the wall facing the firing squad and he dies a war hero-killed by the enemy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665707" y="579549"/>
            <a:ext cx="3374265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FFCC00"/>
                </a:solidFill>
              </a:rPr>
              <a:t>Day Dream Five </a:t>
            </a:r>
            <a:endParaRPr lang="en-US" sz="3600" b="1" dirty="0">
              <a:solidFill>
                <a:srgbClr val="FFCC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546" y="579549"/>
            <a:ext cx="2176530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Daydream is sparked</a:t>
            </a:r>
          </a:p>
          <a:p>
            <a:r>
              <a:rPr lang="en-US" sz="2400" b="1" dirty="0" smtClean="0">
                <a:solidFill>
                  <a:srgbClr val="00B0F0"/>
                </a:solidFill>
              </a:rPr>
              <a:t>By Mrs. </a:t>
            </a:r>
            <a:r>
              <a:rPr lang="en-US" sz="2400" b="1" dirty="0" err="1" smtClean="0">
                <a:solidFill>
                  <a:srgbClr val="00B0F0"/>
                </a:solidFill>
              </a:rPr>
              <a:t>Mitty</a:t>
            </a:r>
            <a:r>
              <a:rPr lang="en-US" sz="2400" b="1" dirty="0" smtClean="0">
                <a:solidFill>
                  <a:srgbClr val="00B0F0"/>
                </a:solidFill>
              </a:rPr>
              <a:t> nags him about being forgetful and making her wait, so she leaves him outside to wait for her again</a:t>
            </a:r>
            <a:endParaRPr lang="en-US" sz="2400" b="1" dirty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5274" y="4076561"/>
            <a:ext cx="3773510" cy="26776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/>
              <a:t>Walter </a:t>
            </a:r>
            <a:r>
              <a:rPr lang="en-US" sz="2400" b="1" dirty="0" err="1" smtClean="0"/>
              <a:t>Mitty</a:t>
            </a:r>
            <a:r>
              <a:rPr lang="en-US" sz="2400" b="1" dirty="0" smtClean="0"/>
              <a:t> stands confident knowing that he is inscrutable to the end- misunderstood/not easily interpreted until the end- his wife will never understand him!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6562129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circle/>
      </p:transition>
    </mc:Choice>
    <mc:Fallback>
      <p:transition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463</Words>
  <Application>Microsoft Office PowerPoint</Application>
  <PresentationFormat>Widescreen</PresentationFormat>
  <Paragraphs>48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The Secret Life of Walter Mitty </vt:lpstr>
      <vt:lpstr>Daydream Balloons…</vt:lpstr>
      <vt:lpstr>PowerPoint Presentation</vt:lpstr>
      <vt:lpstr>Walter Mitty </vt:lpstr>
      <vt:lpstr>  How does Thurber use characterization to develop Walter Mitty’s character?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Methacton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Secret Life of Walter Mitty</dc:title>
  <dc:creator>van der Kwast, Lee Ann</dc:creator>
  <cp:lastModifiedBy>van der Kwast, Lee Ann</cp:lastModifiedBy>
  <cp:revision>8</cp:revision>
  <dcterms:created xsi:type="dcterms:W3CDTF">2014-10-14T13:03:23Z</dcterms:created>
  <dcterms:modified xsi:type="dcterms:W3CDTF">2014-10-14T13:56:07Z</dcterms:modified>
</cp:coreProperties>
</file>