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7042EF7-7BA0-49DA-8C9A-8A3363B2F8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0319-BA04-4EC1-9C88-8E1828D922D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59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2EF7-7BA0-49DA-8C9A-8A3363B2F8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0319-BA04-4EC1-9C88-8E1828D92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2EF7-7BA0-49DA-8C9A-8A3363B2F8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0319-BA04-4EC1-9C88-8E1828D922D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96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2EF7-7BA0-49DA-8C9A-8A3363B2F8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0319-BA04-4EC1-9C88-8E1828D92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6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2EF7-7BA0-49DA-8C9A-8A3363B2F8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0319-BA04-4EC1-9C88-8E1828D922D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58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2EF7-7BA0-49DA-8C9A-8A3363B2F8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0319-BA04-4EC1-9C88-8E1828D92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2EF7-7BA0-49DA-8C9A-8A3363B2F8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0319-BA04-4EC1-9C88-8E1828D92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8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2EF7-7BA0-49DA-8C9A-8A3363B2F8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0319-BA04-4EC1-9C88-8E1828D92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1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2EF7-7BA0-49DA-8C9A-8A3363B2F8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0319-BA04-4EC1-9C88-8E1828D92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2EF7-7BA0-49DA-8C9A-8A3363B2F8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0319-BA04-4EC1-9C88-8E1828D92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6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2EF7-7BA0-49DA-8C9A-8A3363B2F8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0319-BA04-4EC1-9C88-8E1828D922D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1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7042EF7-7BA0-49DA-8C9A-8A3363B2F81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A70319-BA04-4EC1-9C88-8E1828D922D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05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Skeletal System </a:t>
            </a:r>
            <a:br>
              <a:rPr lang="en-US" dirty="0" smtClean="0"/>
            </a:b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Make no bones about it!!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613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0304" y="1390917"/>
            <a:ext cx="120116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skeletal system has about </a:t>
            </a:r>
            <a:r>
              <a:rPr lang="en-US" u="sng" dirty="0" smtClean="0"/>
              <a:t>206 </a:t>
            </a:r>
            <a:r>
              <a:rPr lang="en-US" dirty="0" smtClean="0"/>
              <a:t>bones that give your body </a:t>
            </a:r>
            <a:r>
              <a:rPr lang="en-US" u="sng" dirty="0" smtClean="0"/>
              <a:t>support</a:t>
            </a:r>
            <a:r>
              <a:rPr lang="en-US" dirty="0" smtClean="0"/>
              <a:t> and </a:t>
            </a:r>
            <a:r>
              <a:rPr lang="en-US" u="sng" dirty="0" smtClean="0"/>
              <a:t>protection</a:t>
            </a:r>
            <a:r>
              <a:rPr lang="en-US" dirty="0" smtClean="0"/>
              <a:t>.  </a:t>
            </a:r>
            <a:r>
              <a:rPr lang="en-US" u="sng" dirty="0" smtClean="0"/>
              <a:t> 8 </a:t>
            </a:r>
            <a:r>
              <a:rPr lang="en-US" dirty="0" smtClean="0"/>
              <a:t>cranial bones of the skull</a:t>
            </a:r>
          </a:p>
          <a:p>
            <a:r>
              <a:rPr lang="en-US" dirty="0"/>
              <a:t>p</a:t>
            </a:r>
            <a:r>
              <a:rPr lang="en-US" dirty="0" smtClean="0"/>
              <a:t>rotect your brain. Your facial skeleton has ___ bones that provide a framework for your eye sockets, jaw and teeth.</a:t>
            </a:r>
          </a:p>
          <a:p>
            <a:r>
              <a:rPr lang="en-US" dirty="0" smtClean="0"/>
              <a:t>A vertebral column of </a:t>
            </a:r>
            <a:r>
              <a:rPr lang="en-US" u="sng" dirty="0" smtClean="0"/>
              <a:t>24</a:t>
            </a:r>
            <a:r>
              <a:rPr lang="en-US" dirty="0" smtClean="0"/>
              <a:t> vertebrae and two sets of fused bones called the sacrum and coccyx protect the spinal cord.</a:t>
            </a:r>
          </a:p>
          <a:p>
            <a:r>
              <a:rPr lang="en-US" dirty="0" smtClean="0"/>
              <a:t>Vertebral bones include 7 </a:t>
            </a:r>
            <a:r>
              <a:rPr lang="en-US" u="sng" dirty="0" smtClean="0"/>
              <a:t>cervical</a:t>
            </a:r>
            <a:r>
              <a:rPr lang="en-US" dirty="0" smtClean="0"/>
              <a:t> (neck) vertebrae; 12 </a:t>
            </a:r>
            <a:r>
              <a:rPr lang="en-US" u="sng" dirty="0" smtClean="0"/>
              <a:t>thoracic </a:t>
            </a:r>
            <a:r>
              <a:rPr lang="en-US" dirty="0" smtClean="0"/>
              <a:t>(upper back) vertebrae and 5 </a:t>
            </a:r>
            <a:r>
              <a:rPr lang="en-US" u="sng" dirty="0" smtClean="0"/>
              <a:t>lumbar</a:t>
            </a:r>
            <a:r>
              <a:rPr lang="en-US" dirty="0" smtClean="0"/>
              <a:t> (lower back) vertebrae.</a:t>
            </a:r>
          </a:p>
          <a:p>
            <a:r>
              <a:rPr lang="en-US" dirty="0" smtClean="0"/>
              <a:t>The sacrum has</a:t>
            </a:r>
            <a:r>
              <a:rPr lang="en-US" u="sng" dirty="0" smtClean="0"/>
              <a:t> 6 </a:t>
            </a:r>
            <a:r>
              <a:rPr lang="en-US" dirty="0" smtClean="0"/>
              <a:t>fused bones; the coccyx has</a:t>
            </a:r>
            <a:r>
              <a:rPr lang="en-US" u="sng" dirty="0" smtClean="0"/>
              <a:t> 2 </a:t>
            </a:r>
            <a:r>
              <a:rPr lang="en-US" dirty="0" smtClean="0"/>
              <a:t>fused bones. Twelve pairs of</a:t>
            </a:r>
            <a:r>
              <a:rPr lang="en-US" u="sng" dirty="0" smtClean="0"/>
              <a:t> ribs </a:t>
            </a:r>
            <a:r>
              <a:rPr lang="en-US" dirty="0" smtClean="0"/>
              <a:t>form a protective cage for your heart, lungs</a:t>
            </a:r>
          </a:p>
          <a:p>
            <a:r>
              <a:rPr lang="en-US" dirty="0" smtClean="0"/>
              <a:t>and other internal organs.  The first 7 ribs are call the</a:t>
            </a:r>
            <a:r>
              <a:rPr lang="en-US" u="sng" dirty="0" smtClean="0"/>
              <a:t> true </a:t>
            </a:r>
            <a:r>
              <a:rPr lang="en-US" dirty="0" smtClean="0"/>
              <a:t>ribs because they attach directly to the sternum. The rest of the ribs</a:t>
            </a:r>
          </a:p>
          <a:p>
            <a:r>
              <a:rPr lang="en-US" dirty="0" smtClean="0"/>
              <a:t>are called </a:t>
            </a:r>
            <a:r>
              <a:rPr lang="en-US" u="sng" dirty="0" smtClean="0"/>
              <a:t>false</a:t>
            </a:r>
            <a:r>
              <a:rPr lang="en-US" dirty="0" smtClean="0"/>
              <a:t> ribs because they attach indirectly or float and do not attach to the sternum at all.  The </a:t>
            </a:r>
            <a:r>
              <a:rPr lang="en-US" u="sng" dirty="0" smtClean="0"/>
              <a:t>scapula</a:t>
            </a:r>
            <a:r>
              <a:rPr lang="en-US" dirty="0" smtClean="0"/>
              <a:t> (shoulder</a:t>
            </a:r>
          </a:p>
          <a:p>
            <a:r>
              <a:rPr lang="en-US" dirty="0" smtClean="0"/>
              <a:t>Blade)and </a:t>
            </a:r>
            <a:r>
              <a:rPr lang="en-US" u="sng" dirty="0" smtClean="0"/>
              <a:t>clavicle</a:t>
            </a:r>
            <a:r>
              <a:rPr lang="en-US" dirty="0" smtClean="0"/>
              <a:t> (collar bone) attach to the upper limb bones to the body. The upper limb bones are the </a:t>
            </a:r>
            <a:r>
              <a:rPr lang="en-US" u="sng" dirty="0" err="1" smtClean="0"/>
              <a:t>humerus</a:t>
            </a:r>
            <a:r>
              <a:rPr lang="en-US" u="sng" dirty="0" smtClean="0"/>
              <a:t>, </a:t>
            </a:r>
          </a:p>
          <a:p>
            <a:r>
              <a:rPr lang="en-US" u="sng" dirty="0" smtClean="0"/>
              <a:t>Radius</a:t>
            </a:r>
            <a:r>
              <a:rPr lang="en-US" dirty="0" smtClean="0"/>
              <a:t>, </a:t>
            </a:r>
            <a:r>
              <a:rPr lang="en-US" u="sng" dirty="0" smtClean="0"/>
              <a:t>ulna</a:t>
            </a:r>
            <a:r>
              <a:rPr lang="en-US" dirty="0" smtClean="0"/>
              <a:t> </a:t>
            </a:r>
            <a:r>
              <a:rPr lang="en-US" u="sng" dirty="0" smtClean="0"/>
              <a:t>carpals, metacarpals</a:t>
            </a:r>
            <a:r>
              <a:rPr lang="en-US" dirty="0" smtClean="0"/>
              <a:t> and </a:t>
            </a:r>
            <a:r>
              <a:rPr lang="en-US" u="sng" dirty="0" smtClean="0"/>
              <a:t>phalanges</a:t>
            </a:r>
            <a:r>
              <a:rPr lang="en-US" dirty="0" smtClean="0"/>
              <a:t>. The pelvic girdle connects with the </a:t>
            </a:r>
            <a:r>
              <a:rPr lang="en-US" u="sng" dirty="0" smtClean="0"/>
              <a:t>femur </a:t>
            </a:r>
            <a:r>
              <a:rPr lang="en-US" dirty="0" smtClean="0"/>
              <a:t>(thigh bone) at the hip joint.</a:t>
            </a:r>
          </a:p>
          <a:p>
            <a:r>
              <a:rPr lang="en-US" dirty="0" smtClean="0"/>
              <a:t>The femur is the longest bone in the body and helps bear weight when you stand. It joins with the </a:t>
            </a:r>
            <a:r>
              <a:rPr lang="en-US" u="sng" dirty="0" smtClean="0"/>
              <a:t>patella</a:t>
            </a:r>
            <a:r>
              <a:rPr lang="en-US" dirty="0" smtClean="0"/>
              <a:t> (knee cap) and </a:t>
            </a:r>
            <a:r>
              <a:rPr lang="en-US" u="sng" dirty="0" smtClean="0"/>
              <a:t>tibia</a:t>
            </a:r>
          </a:p>
          <a:p>
            <a:r>
              <a:rPr lang="en-US" dirty="0" smtClean="0"/>
              <a:t>(shin bone). Although the </a:t>
            </a:r>
            <a:r>
              <a:rPr lang="en-US" u="sng" dirty="0" smtClean="0"/>
              <a:t>fibula</a:t>
            </a:r>
            <a:r>
              <a:rPr lang="en-US" dirty="0" smtClean="0"/>
              <a:t> does not bear weight, many muscles attach to it.</a:t>
            </a:r>
          </a:p>
          <a:p>
            <a:endParaRPr lang="en-US" dirty="0"/>
          </a:p>
          <a:p>
            <a:r>
              <a:rPr lang="en-US" dirty="0" smtClean="0"/>
              <a:t>Foot bones such as the </a:t>
            </a:r>
            <a:r>
              <a:rPr lang="en-US" u="sng" dirty="0" smtClean="0"/>
              <a:t>tarsals, metatarsal</a:t>
            </a:r>
            <a:r>
              <a:rPr lang="en-US" dirty="0" smtClean="0"/>
              <a:t>s and </a:t>
            </a:r>
            <a:r>
              <a:rPr lang="en-US" u="sng" dirty="0" smtClean="0"/>
              <a:t>phalanges</a:t>
            </a:r>
            <a:r>
              <a:rPr lang="en-US" dirty="0" smtClean="0"/>
              <a:t> are organized into a series of arches that allow your foot to</a:t>
            </a:r>
          </a:p>
          <a:p>
            <a:r>
              <a:rPr lang="en-US" dirty="0" smtClean="0"/>
              <a:t>Support a large amount of weight.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17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</TotalTime>
  <Words>302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Skeletal System  Components</vt:lpstr>
      <vt:lpstr>PowerPoint Presentation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System  Components</dc:title>
  <dc:creator>Schwartz, Kelly</dc:creator>
  <cp:lastModifiedBy>Schwartz, Kelly</cp:lastModifiedBy>
  <cp:revision>3</cp:revision>
  <dcterms:created xsi:type="dcterms:W3CDTF">2016-01-28T00:28:55Z</dcterms:created>
  <dcterms:modified xsi:type="dcterms:W3CDTF">2016-02-22T01:22:32Z</dcterms:modified>
</cp:coreProperties>
</file>