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8" r:id="rId12"/>
    <p:sldId id="26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B4B7-CCB0-44BE-BDBC-E9402E8E4F7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606F-8D12-4000-B909-50B3DA3C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Muscular System</a:t>
            </a:r>
            <a:endParaRPr lang="en-US" b="1" u="sng" dirty="0"/>
          </a:p>
        </p:txBody>
      </p:sp>
      <p:pic>
        <p:nvPicPr>
          <p:cNvPr id="1030" name="Picture 6" descr="http://thumbs.dreamstime.com/z/diverse-hands-holding-word-exercise-41200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48" y="3509963"/>
            <a:ext cx="3424324" cy="21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5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cardiac : heart (involuntary)</a:t>
            </a:r>
          </a:p>
          <a:p>
            <a:endParaRPr lang="en-US" dirty="0"/>
          </a:p>
          <a:p>
            <a:r>
              <a:rPr lang="en-US" dirty="0" smtClean="0"/>
              <a:t>2.smooth: stomach/organs(involuntary)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3.striated: skeletal (voluntary) bicep, </a:t>
            </a:r>
            <a:r>
              <a:rPr lang="en-US" dirty="0" err="1" smtClean="0"/>
              <a:t>tricep</a:t>
            </a:r>
            <a:endParaRPr lang="en-US" dirty="0"/>
          </a:p>
        </p:txBody>
      </p:sp>
      <p:pic>
        <p:nvPicPr>
          <p:cNvPr id="2050" name="Picture 2" descr="http://media-2.web.britannica.com/eb-media/41/x92941-004-CDB31407.jpg.pagespeed.ic.o3rCWplO1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3898"/>
            <a:ext cx="3810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r282zn36sxxg.cloudfront.net/datastreams/f-d%3A98ad9657f548601f02fdb172f1b8dbccd84aac937e2cab6551935eb7%2BIMAGE%2BIMAGE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25" y="4271130"/>
            <a:ext cx="6320262" cy="22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Tendon: </a:t>
            </a:r>
            <a:r>
              <a:rPr lang="en-US" dirty="0" smtClean="0"/>
              <a:t>connects muscle to bone</a:t>
            </a:r>
          </a:p>
          <a:p>
            <a:endParaRPr lang="en-US" dirty="0"/>
          </a:p>
          <a:p>
            <a:r>
              <a:rPr lang="en-US" u="sng" dirty="0" smtClean="0"/>
              <a:t>Contraction: </a:t>
            </a:r>
            <a:r>
              <a:rPr lang="en-US" dirty="0" smtClean="0"/>
              <a:t>shorten/flex</a:t>
            </a:r>
          </a:p>
          <a:p>
            <a:endParaRPr lang="en-US" dirty="0"/>
          </a:p>
          <a:p>
            <a:r>
              <a:rPr lang="en-US" u="sng" dirty="0" smtClean="0"/>
              <a:t>Origin: </a:t>
            </a:r>
            <a:r>
              <a:rPr lang="en-US" dirty="0" smtClean="0"/>
              <a:t>point of attachment-no movement</a:t>
            </a:r>
          </a:p>
          <a:p>
            <a:endParaRPr lang="en-US" dirty="0"/>
          </a:p>
          <a:p>
            <a:r>
              <a:rPr lang="en-US" u="sng" dirty="0" smtClean="0"/>
              <a:t>Insertion</a:t>
            </a:r>
            <a:r>
              <a:rPr lang="en-US" dirty="0" smtClean="0"/>
              <a:t>: point of attachment-movement</a:t>
            </a:r>
            <a:endParaRPr lang="en-US" dirty="0"/>
          </a:p>
        </p:txBody>
      </p:sp>
      <p:pic>
        <p:nvPicPr>
          <p:cNvPr id="1026" name="Picture 2" descr="http://4.bp.blogspot.com/-Z4GQfTH5hCc/Uhi7CtBgaLI/AAAAAAAAAHc/UXfq_-hj3x0/s1600/origin+inser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3" y="550047"/>
            <a:ext cx="4866425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engrade-myfiles/4058081839956408/muscle_orig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6" y="3723102"/>
            <a:ext cx="3271816" cy="24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Muscle Movements: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Flexion</a:t>
            </a:r>
            <a:r>
              <a:rPr lang="en-US" dirty="0" smtClean="0"/>
              <a:t>: shorten(bend)bicep	</a:t>
            </a:r>
            <a:r>
              <a:rPr lang="en-US" u="sng" dirty="0" smtClean="0"/>
              <a:t>Extension</a:t>
            </a:r>
            <a:r>
              <a:rPr lang="en-US" dirty="0" smtClean="0"/>
              <a:t>: Lengthen/straighten-</a:t>
            </a:r>
            <a:r>
              <a:rPr lang="en-US" dirty="0" err="1" smtClean="0"/>
              <a:t>tricep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Abduction</a:t>
            </a:r>
            <a:r>
              <a:rPr lang="en-US" dirty="0" smtClean="0"/>
              <a:t>:	away from body	</a:t>
            </a:r>
            <a:r>
              <a:rPr lang="en-US" u="sng" dirty="0" smtClean="0"/>
              <a:t>Adduction</a:t>
            </a:r>
            <a:r>
              <a:rPr lang="en-US" dirty="0" smtClean="0"/>
              <a:t>: towards body</a:t>
            </a:r>
          </a:p>
          <a:p>
            <a:endParaRPr lang="en-US" dirty="0"/>
          </a:p>
          <a:p>
            <a:r>
              <a:rPr lang="en-US" u="sng" dirty="0" smtClean="0"/>
              <a:t>Pronation:</a:t>
            </a:r>
            <a:r>
              <a:rPr lang="en-US" dirty="0" smtClean="0"/>
              <a:t>	palms up		</a:t>
            </a:r>
            <a:r>
              <a:rPr lang="en-US" u="sng" dirty="0" smtClean="0"/>
              <a:t>Supination: </a:t>
            </a:r>
            <a:r>
              <a:rPr lang="en-US" dirty="0" smtClean="0"/>
              <a:t>palms up</a:t>
            </a:r>
          </a:p>
          <a:p>
            <a:endParaRPr lang="en-US" dirty="0"/>
          </a:p>
          <a:p>
            <a:r>
              <a:rPr lang="en-US" u="sng" dirty="0" smtClean="0"/>
              <a:t>Rotation: </a:t>
            </a:r>
            <a:r>
              <a:rPr lang="en-US" dirty="0" smtClean="0"/>
              <a:t>circular motion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6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Label the Various Muscles:</a:t>
            </a:r>
            <a:endParaRPr lang="en-US" dirty="0"/>
          </a:p>
        </p:txBody>
      </p:sp>
      <p:pic>
        <p:nvPicPr>
          <p:cNvPr id="2050" name="Picture 2" descr="https://vcepess.files.wordpress.com/2010/05/humanmusc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6" y="1246075"/>
            <a:ext cx="5318975" cy="54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3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0515" cy="1325563"/>
          </a:xfrm>
        </p:spPr>
        <p:txBody>
          <a:bodyPr/>
          <a:lstStyle/>
          <a:p>
            <a:r>
              <a:rPr lang="en-US" dirty="0" smtClean="0"/>
              <a:t>Over 700 muscles you just need to know these: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to know: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sternocleidomastoid					11. Quadriceps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2.Trapezius							12.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Sartorus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Lattisimus Dorsi						13. Hamstrings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Pectorals							14. Gastrocnemius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Soleus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Bicep				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Tibialis Anterior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Flexors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Abdominals			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Extensors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						          *19. Iliopsoas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Gluteals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muscles….</a:t>
            </a:r>
            <a:endParaRPr lang="en-US" dirty="0"/>
          </a:p>
        </p:txBody>
      </p:sp>
      <p:pic>
        <p:nvPicPr>
          <p:cNvPr id="1026" name="Picture 2" descr="http://humananatomybody.info/wp-content/uploads/2015/10/Skeletal-System-Diagram-photo-my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0" y="1271833"/>
            <a:ext cx="5718220" cy="52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7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Muscle Movement and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A- </a:t>
            </a:r>
            <a:r>
              <a:rPr lang="en-US" dirty="0" smtClean="0"/>
              <a:t>Extensors</a:t>
            </a:r>
            <a:r>
              <a:rPr lang="en-US" dirty="0"/>
              <a:t>		</a:t>
            </a:r>
            <a:r>
              <a:rPr lang="en-US" dirty="0" smtClean="0"/>
              <a:t>Pulls hand (metacarpals)	back	Forearm back</a:t>
            </a:r>
          </a:p>
          <a:p>
            <a:pPr marL="0" indent="0">
              <a:buNone/>
            </a:pPr>
            <a:r>
              <a:rPr lang="en-US" dirty="0" smtClean="0"/>
              <a:t>B-Bicep</a:t>
            </a:r>
            <a:r>
              <a:rPr lang="en-US" dirty="0"/>
              <a:t>		Flex lower arm			Front upper arm</a:t>
            </a:r>
          </a:p>
          <a:p>
            <a:pPr marL="0" indent="0">
              <a:buNone/>
            </a:pPr>
            <a:r>
              <a:rPr lang="en-US" dirty="0"/>
              <a:t>C- Deltoid		Raises upper arm(</a:t>
            </a:r>
            <a:r>
              <a:rPr lang="en-US" dirty="0" err="1"/>
              <a:t>humerus</a:t>
            </a:r>
            <a:r>
              <a:rPr lang="en-US" dirty="0"/>
              <a:t>)	Shoulder</a:t>
            </a:r>
          </a:p>
          <a:p>
            <a:pPr marL="0" indent="0">
              <a:buNone/>
            </a:pPr>
            <a:r>
              <a:rPr lang="en-US" dirty="0"/>
              <a:t>D-Trapezius		Raises shoulders			Upper middle back</a:t>
            </a:r>
          </a:p>
          <a:p>
            <a:pPr marL="0" indent="0">
              <a:buNone/>
            </a:pPr>
            <a:r>
              <a:rPr lang="en-US" dirty="0"/>
              <a:t>E- Latissimus </a:t>
            </a:r>
            <a:r>
              <a:rPr lang="en-US" dirty="0" err="1"/>
              <a:t>dorsi</a:t>
            </a:r>
            <a:r>
              <a:rPr lang="en-US" dirty="0"/>
              <a:t>	Lowers upper arm (</a:t>
            </a:r>
            <a:r>
              <a:rPr lang="en-US" dirty="0" err="1"/>
              <a:t>humerus</a:t>
            </a:r>
            <a:r>
              <a:rPr lang="en-US" dirty="0"/>
              <a:t>)	Side of middle back</a:t>
            </a:r>
          </a:p>
          <a:p>
            <a:pPr marL="0" indent="0">
              <a:buNone/>
            </a:pPr>
            <a:r>
              <a:rPr lang="en-US" dirty="0"/>
              <a:t>F- </a:t>
            </a:r>
            <a:r>
              <a:rPr lang="en-US" dirty="0" err="1"/>
              <a:t>Gluteals</a:t>
            </a:r>
            <a:r>
              <a:rPr lang="en-US" dirty="0"/>
              <a:t>		Bring upper leg back		Buttocks</a:t>
            </a:r>
          </a:p>
          <a:p>
            <a:pPr marL="0" indent="0">
              <a:buNone/>
            </a:pPr>
            <a:r>
              <a:rPr lang="en-US" dirty="0"/>
              <a:t>G-</a:t>
            </a:r>
            <a:r>
              <a:rPr lang="en-US" dirty="0" err="1"/>
              <a:t>Hamstings</a:t>
            </a:r>
            <a:r>
              <a:rPr lang="en-US" dirty="0"/>
              <a:t>	Flex lower leg			Back upper thigh</a:t>
            </a:r>
          </a:p>
          <a:p>
            <a:pPr marL="0" indent="0">
              <a:buNone/>
            </a:pPr>
            <a:r>
              <a:rPr lang="en-US" dirty="0"/>
              <a:t>H- Gastrocnemius	Points toes			</a:t>
            </a:r>
            <a:r>
              <a:rPr lang="en-US" dirty="0" smtClean="0"/>
              <a:t>Back </a:t>
            </a:r>
            <a:r>
              <a:rPr lang="en-US" dirty="0"/>
              <a:t>of lower leg (calf)</a:t>
            </a:r>
          </a:p>
          <a:p>
            <a:pPr marL="0" indent="0">
              <a:buNone/>
            </a:pPr>
            <a:r>
              <a:rPr lang="en-US" dirty="0"/>
              <a:t>I-Tibialis Anterior	Pulls toes toward shin(tibia)	Front lower leg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Muscle Movement and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617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J- Quadriceps                  extends lower leg            Front upper leg (thigh)</a:t>
            </a:r>
          </a:p>
          <a:p>
            <a:pPr marL="0" indent="0">
              <a:buNone/>
            </a:pPr>
            <a:r>
              <a:rPr lang="en-US" dirty="0" smtClean="0"/>
              <a:t>K-Sartorius(diagonal      </a:t>
            </a:r>
            <a:r>
              <a:rPr lang="en-US" dirty="0"/>
              <a:t>extends lower leg	       Front upper leg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L- Iliopsoas		         flexes upper leg	       Hip  flexor</a:t>
            </a:r>
          </a:p>
          <a:p>
            <a:pPr marL="0" indent="0">
              <a:buNone/>
            </a:pPr>
            <a:r>
              <a:rPr lang="en-US" dirty="0" smtClean="0"/>
              <a:t>M-Abdominals                 </a:t>
            </a:r>
            <a:r>
              <a:rPr lang="en-US" dirty="0"/>
              <a:t>flex upper body	       Front stomach area</a:t>
            </a:r>
          </a:p>
          <a:p>
            <a:pPr marL="0" indent="0">
              <a:buNone/>
            </a:pPr>
            <a:r>
              <a:rPr lang="en-US" dirty="0"/>
              <a:t>N-</a:t>
            </a:r>
            <a:r>
              <a:rPr lang="en-US" dirty="0" err="1"/>
              <a:t>Obliques</a:t>
            </a:r>
            <a:r>
              <a:rPr lang="en-US" dirty="0"/>
              <a:t>		          twist trunk		       Side middle stomach</a:t>
            </a:r>
          </a:p>
          <a:p>
            <a:pPr marL="0" indent="0">
              <a:buNone/>
            </a:pPr>
            <a:r>
              <a:rPr lang="en-US" dirty="0"/>
              <a:t>O- Serratus		          stabilizes scapula	        upper rib area</a:t>
            </a:r>
          </a:p>
          <a:p>
            <a:pPr marL="0" indent="0">
              <a:buNone/>
            </a:pPr>
            <a:r>
              <a:rPr lang="en-US" dirty="0"/>
              <a:t>P-Pectorals		        upper arm across chest     Upper chest		    </a:t>
            </a:r>
          </a:p>
          <a:p>
            <a:pPr marL="0" indent="0">
              <a:buNone/>
            </a:pPr>
            <a:r>
              <a:rPr lang="en-US" dirty="0" smtClean="0"/>
              <a:t>Q-Triceps  			Extends lower ar</a:t>
            </a:r>
            <a:r>
              <a:rPr lang="en-US" dirty="0"/>
              <a:t>m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Back upper arm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R-Sternocleidomastoi</a:t>
            </a:r>
            <a:r>
              <a:rPr lang="en-US" dirty="0"/>
              <a:t>d</a:t>
            </a:r>
            <a:r>
              <a:rPr lang="en-US" dirty="0" smtClean="0"/>
              <a:t>      turns head side to side       Neck</a:t>
            </a:r>
          </a:p>
          <a:p>
            <a:pPr marL="0" indent="0">
              <a:buNone/>
            </a:pPr>
            <a:r>
              <a:rPr lang="en-US" dirty="0" smtClean="0"/>
              <a:t>S-Flexors                       Flex(brings hand(metacarpals)in  lower </a:t>
            </a:r>
            <a:r>
              <a:rPr lang="en-US" dirty="0"/>
              <a:t>arm </a:t>
            </a:r>
            <a:r>
              <a:rPr lang="en-US" dirty="0" smtClean="0"/>
              <a:t>front </a:t>
            </a:r>
            <a:r>
              <a:rPr lang="en-US" dirty="0"/>
              <a:t>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0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Muscles: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Muscles are named by their:</a:t>
            </a:r>
          </a:p>
          <a:p>
            <a:pPr lvl="2"/>
            <a:r>
              <a:rPr lang="en-US" sz="4400" dirty="0" smtClean="0"/>
              <a:t>1.  shape</a:t>
            </a:r>
          </a:p>
          <a:p>
            <a:pPr lvl="2"/>
            <a:r>
              <a:rPr lang="en-US" sz="4400" dirty="0" smtClean="0"/>
              <a:t>2. location</a:t>
            </a:r>
          </a:p>
          <a:p>
            <a:pPr lvl="2"/>
            <a:r>
              <a:rPr lang="en-US" sz="4400" dirty="0" smtClean="0"/>
              <a:t>3. number/amount</a:t>
            </a:r>
          </a:p>
          <a:p>
            <a:pPr lvl="2"/>
            <a:r>
              <a:rPr lang="en-US" sz="4400" dirty="0" smtClean="0"/>
              <a:t>4. functions/movement</a:t>
            </a:r>
          </a:p>
        </p:txBody>
      </p:sp>
      <p:pic>
        <p:nvPicPr>
          <p:cNvPr id="4" name="Picture 6" descr="http://f.tqn.com/y/backandneck/1/W/e/A/GettyImages-147219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72" y="198434"/>
            <a:ext cx="3257328" cy="24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weight-lifting-workout-routines.com/images/Trice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25" y="3036462"/>
            <a:ext cx="2514331" cy="25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0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Location and Movement/Function:</a:t>
            </a:r>
            <a:endParaRPr lang="en-US" b="1" u="sng" dirty="0"/>
          </a:p>
        </p:txBody>
      </p:sp>
      <p:pic>
        <p:nvPicPr>
          <p:cNvPr id="4098" name="Picture 2" descr="https://osteopathysingapore.files.wordpress.com/2015/05/tibialis-anterior-muscle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0172"/>
            <a:ext cx="42747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ad.washington.edu/wordpress/wp-content/uploads/2015/11/flexor-digitorum-profund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00" y="2102253"/>
            <a:ext cx="263914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2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their job/function:</a:t>
            </a:r>
          </a:p>
          <a:p>
            <a:endParaRPr lang="en-US" dirty="0"/>
          </a:p>
          <a:p>
            <a:pPr lvl="1"/>
            <a:r>
              <a:rPr lang="en-US" dirty="0" smtClean="0"/>
              <a:t>1.movement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2. shape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3.provide heat</a:t>
            </a:r>
            <a:endParaRPr lang="en-US" dirty="0"/>
          </a:p>
        </p:txBody>
      </p:sp>
      <p:pic>
        <p:nvPicPr>
          <p:cNvPr id="3084" name="Picture 12" descr="Image result for julie john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90" y="273295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3.gstatic.com/images?q=tbn:ANd9GcQlNpTQKLYw-8c0gHOuCh_1_8_4u8pYGi_Ej9lWFwmXzoKlpv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0481"/>
            <a:ext cx="2797090" cy="21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graphics8.nytimes.com/images/2013/12/24/health/24well_askwell/24well_askwell-tmag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02" y="3948277"/>
            <a:ext cx="4416426" cy="29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Muscular System</vt:lpstr>
      <vt:lpstr>  Label the Various Muscles:</vt:lpstr>
      <vt:lpstr>Over 700 muscles you just need to know these: </vt:lpstr>
      <vt:lpstr>More muscles….</vt:lpstr>
      <vt:lpstr>Muscle Movement and Location</vt:lpstr>
      <vt:lpstr>Muscle Movement and Location</vt:lpstr>
      <vt:lpstr>Muscles:</vt:lpstr>
      <vt:lpstr>Location and Movement/Function:</vt:lpstr>
      <vt:lpstr>Function:</vt:lpstr>
      <vt:lpstr>Types:</vt:lpstr>
      <vt:lpstr>Muscles</vt:lpstr>
      <vt:lpstr>Muscle Movements: 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Schwartz, Kelly</dc:creator>
  <cp:lastModifiedBy>Schwartz, Kelly</cp:lastModifiedBy>
  <cp:revision>25</cp:revision>
  <cp:lastPrinted>2016-02-29T19:46:49Z</cp:lastPrinted>
  <dcterms:created xsi:type="dcterms:W3CDTF">2016-02-29T19:40:30Z</dcterms:created>
  <dcterms:modified xsi:type="dcterms:W3CDTF">2016-03-08T01:18:23Z</dcterms:modified>
</cp:coreProperties>
</file>