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2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1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0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6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2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1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EE59-3CE9-4406-BB0B-30543EFABA3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F7B5B-EB1D-4A38-A60B-E9111004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BONES OF THE SKULL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80576"/>
          </a:xfrm>
        </p:spPr>
        <p:txBody>
          <a:bodyPr>
            <a:normAutofit/>
          </a:bodyPr>
          <a:lstStyle/>
          <a:p>
            <a:r>
              <a:rPr lang="en-US" dirty="0"/>
              <a:t>There are </a:t>
            </a:r>
            <a:r>
              <a:rPr lang="en-US" b="1" dirty="0"/>
              <a:t>eight bones</a:t>
            </a:r>
            <a:r>
              <a:rPr lang="en-US" dirty="0"/>
              <a:t> that surround your brain: one frontal bone; two parietal bones, two temporal bones, one occipital bone, one sphenoid bone and one ethmoid bone. </a:t>
            </a:r>
            <a:r>
              <a:rPr lang="en-US" dirty="0" smtClean="0"/>
              <a:t>These </a:t>
            </a:r>
            <a:r>
              <a:rPr lang="en-US" b="1" u="sng" dirty="0" smtClean="0"/>
              <a:t>eight </a:t>
            </a:r>
            <a:r>
              <a:rPr lang="en-US" b="1" dirty="0"/>
              <a:t>bones</a:t>
            </a:r>
            <a:r>
              <a:rPr lang="en-US" dirty="0"/>
              <a:t> make up the</a:t>
            </a:r>
            <a:r>
              <a:rPr lang="en-US" u="sng" dirty="0"/>
              <a:t> cranium</a:t>
            </a:r>
            <a:r>
              <a:rPr lang="en-US" dirty="0"/>
              <a:t>. Another </a:t>
            </a:r>
            <a:r>
              <a:rPr lang="en-US" b="1" u="sng" dirty="0"/>
              <a:t>14 bones</a:t>
            </a:r>
            <a:r>
              <a:rPr lang="en-US" dirty="0"/>
              <a:t> in the face make up the entire skull. There are also </a:t>
            </a:r>
            <a:r>
              <a:rPr lang="en-US" u="sng" dirty="0"/>
              <a:t>three </a:t>
            </a:r>
            <a:r>
              <a:rPr lang="en-US" dirty="0"/>
              <a:t>small bones in each ear</a:t>
            </a:r>
            <a:r>
              <a:rPr lang="en-US" dirty="0" smtClean="0"/>
              <a:t>.  28 total bones in the skull!</a:t>
            </a:r>
          </a:p>
          <a:p>
            <a:endParaRPr lang="en-US" dirty="0"/>
          </a:p>
        </p:txBody>
      </p:sp>
      <p:pic>
        <p:nvPicPr>
          <p:cNvPr id="1028" name="Picture 4" descr="http://carmelvalleychiropractor.com/clients/153/images/latskulllabel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84" y="1498354"/>
            <a:ext cx="1933431" cy="163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earnbones.com/wp-content/uploads/facial_bo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966" y="255341"/>
            <a:ext cx="333375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6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SKULL: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5351"/>
            <a:ext cx="7580827" cy="2385584"/>
          </a:xfrm>
        </p:spPr>
        <p:txBody>
          <a:bodyPr>
            <a:noAutofit/>
          </a:bodyPr>
          <a:lstStyle/>
          <a:p>
            <a:r>
              <a:rPr lang="en-US" sz="2400" dirty="0" smtClean="0"/>
              <a:t>1. Sutures- where cranial bones connect (lines). </a:t>
            </a:r>
          </a:p>
          <a:p>
            <a:r>
              <a:rPr lang="en-US" sz="2400" dirty="0"/>
              <a:t>2</a:t>
            </a:r>
            <a:r>
              <a:rPr lang="en-US" sz="2400" dirty="0" smtClean="0"/>
              <a:t>. Mandible- jaw bone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.Hyoid Bone- ‘U’ shaped bone in neck that supports tongue</a:t>
            </a:r>
          </a:p>
          <a:p>
            <a:r>
              <a:rPr lang="en-US" sz="2400" dirty="0" smtClean="0"/>
              <a:t>4.Sinuses- air cavities</a:t>
            </a:r>
            <a:endParaRPr lang="en-US" sz="2400" dirty="0"/>
          </a:p>
        </p:txBody>
      </p:sp>
      <p:pic>
        <p:nvPicPr>
          <p:cNvPr id="2054" name="Picture 6" descr="Anatomy of the normal skull of a newb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65" y="4437027"/>
            <a:ext cx="2652865" cy="205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edia-2.web.britannica.com/eb-media/96/99196-004-B91F3F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178" y="4641949"/>
            <a:ext cx="2535822" cy="19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s-media-cache-ak0.pinimg.com/originals/56/2d/79/562d79717a56e79e8ff1a62c2c23677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305" y="4997419"/>
            <a:ext cx="1621710" cy="12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graphics8.nytimes.com/images/2007/08/01/health/adam/110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905" y="3940935"/>
            <a:ext cx="3151683" cy="252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31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VERTEBRAL COLUMN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89" y="1413500"/>
            <a:ext cx="11126273" cy="4665327"/>
          </a:xfrm>
        </p:spPr>
        <p:txBody>
          <a:bodyPr/>
          <a:lstStyle/>
          <a:p>
            <a:r>
              <a:rPr lang="en-US" dirty="0" smtClean="0"/>
              <a:t>THE SPINAL COLUMN IS MADE UP OF </a:t>
            </a:r>
            <a:r>
              <a:rPr lang="en-US" u="sng" dirty="0" smtClean="0"/>
              <a:t>32 </a:t>
            </a:r>
            <a:r>
              <a:rPr lang="en-US" dirty="0" smtClean="0"/>
              <a:t>BONES-</a:t>
            </a:r>
            <a:r>
              <a:rPr lang="en-US" u="sng" dirty="0" smtClean="0"/>
              <a:t>8 </a:t>
            </a:r>
            <a:r>
              <a:rPr lang="en-US" dirty="0"/>
              <a:t> </a:t>
            </a:r>
            <a:r>
              <a:rPr lang="en-US" dirty="0" smtClean="0"/>
              <a:t>ARE FUSED TOGETHER</a:t>
            </a:r>
          </a:p>
          <a:p>
            <a:endParaRPr lang="en-US" dirty="0"/>
          </a:p>
          <a:p>
            <a:r>
              <a:rPr lang="en-US" dirty="0" smtClean="0"/>
              <a:t>1.  </a:t>
            </a:r>
            <a:r>
              <a:rPr lang="en-US" u="sng" dirty="0" smtClean="0"/>
              <a:t>CERVICAL</a:t>
            </a:r>
            <a:r>
              <a:rPr lang="en-US" dirty="0" smtClean="0"/>
              <a:t>: </a:t>
            </a:r>
            <a:r>
              <a:rPr lang="en-US" u="sng" dirty="0" smtClean="0"/>
              <a:t>#’S 1-7</a:t>
            </a:r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u="sng" dirty="0" smtClean="0"/>
              <a:t>THORACIC</a:t>
            </a:r>
            <a:r>
              <a:rPr lang="en-US" dirty="0" smtClean="0"/>
              <a:t>: #’S </a:t>
            </a:r>
            <a:r>
              <a:rPr lang="en-US" u="sng" dirty="0" smtClean="0"/>
              <a:t>8-19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u="sng" dirty="0" smtClean="0"/>
              <a:t>LUMBAR</a:t>
            </a:r>
            <a:r>
              <a:rPr lang="en-US" dirty="0" smtClean="0"/>
              <a:t>: #’S </a:t>
            </a:r>
            <a:r>
              <a:rPr lang="en-US" u="sng" dirty="0" smtClean="0"/>
              <a:t>20-24</a:t>
            </a:r>
          </a:p>
          <a:p>
            <a:r>
              <a:rPr lang="en-US" u="sng" dirty="0" smtClean="0"/>
              <a:t>4. SACRUM:  </a:t>
            </a:r>
            <a:r>
              <a:rPr lang="en-US" dirty="0" smtClean="0"/>
              <a:t>6 FUSED TOGETHER</a:t>
            </a:r>
          </a:p>
          <a:p>
            <a:r>
              <a:rPr lang="en-US" u="sng" dirty="0" smtClean="0"/>
              <a:t>5. COCCYX:  </a:t>
            </a:r>
            <a:r>
              <a:rPr lang="en-US" dirty="0" smtClean="0"/>
              <a:t>2 FUSED TOGETHER</a:t>
            </a:r>
            <a:endParaRPr lang="en-US" dirty="0"/>
          </a:p>
        </p:txBody>
      </p:sp>
      <p:pic>
        <p:nvPicPr>
          <p:cNvPr id="3074" name="Picture 2" descr="https://upload.wikimedia.org/wikipedia/commons/thumb/f/f8/Illu_vertebral_column.jpg/250px-Illu_vertebral_colum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079" y="2862330"/>
            <a:ext cx="3216497" cy="321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3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90" y="94669"/>
            <a:ext cx="10515600" cy="1325563"/>
          </a:xfrm>
        </p:spPr>
        <p:txBody>
          <a:bodyPr/>
          <a:lstStyle/>
          <a:p>
            <a:r>
              <a:rPr lang="en-US" u="sng" dirty="0" smtClean="0"/>
              <a:t>RIBS: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24" y="975943"/>
            <a:ext cx="10515600" cy="4351338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u="sng" dirty="0" smtClean="0"/>
              <a:t>12</a:t>
            </a:r>
            <a:r>
              <a:rPr lang="en-US" dirty="0" smtClean="0"/>
              <a:t> pair of ribs:</a:t>
            </a:r>
          </a:p>
          <a:p>
            <a:endParaRPr lang="en-US" dirty="0"/>
          </a:p>
          <a:p>
            <a:r>
              <a:rPr lang="en-US" dirty="0" smtClean="0"/>
              <a:t>1. First 7 are called </a:t>
            </a:r>
            <a:r>
              <a:rPr lang="en-US" u="sng" dirty="0" smtClean="0"/>
              <a:t>TRUE RIBS- </a:t>
            </a:r>
            <a:r>
              <a:rPr lang="en-US" dirty="0" smtClean="0"/>
              <a:t>they attack directly to the sternum.</a:t>
            </a:r>
          </a:p>
          <a:p>
            <a:r>
              <a:rPr lang="en-US" dirty="0" smtClean="0"/>
              <a:t>2. The rest of call </a:t>
            </a:r>
            <a:r>
              <a:rPr lang="en-US" u="sng" dirty="0" smtClean="0"/>
              <a:t>FALSE RIBS </a:t>
            </a:r>
            <a:r>
              <a:rPr lang="en-US" dirty="0" smtClean="0"/>
              <a:t>and </a:t>
            </a:r>
            <a:r>
              <a:rPr lang="en-US" u="sng" dirty="0" smtClean="0"/>
              <a:t>FLOATING RIBS </a:t>
            </a:r>
            <a:r>
              <a:rPr lang="en-US" dirty="0" smtClean="0"/>
              <a:t>because they either attach to </a:t>
            </a:r>
            <a:r>
              <a:rPr lang="en-US" u="sng" dirty="0" smtClean="0"/>
              <a:t>cartilage</a:t>
            </a:r>
            <a:r>
              <a:rPr lang="en-US" dirty="0" smtClean="0"/>
              <a:t> and then to the sternum or they are just attached to the back bone.</a:t>
            </a:r>
            <a:endParaRPr lang="en-US" dirty="0"/>
          </a:p>
        </p:txBody>
      </p:sp>
      <p:pic>
        <p:nvPicPr>
          <p:cNvPr id="4098" name="Picture 2" descr="https://classconnection.s3.amazonaws.com/100835/flashcards/864739/jpg/tho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573" y="3885384"/>
            <a:ext cx="4054096" cy="265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58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BONES OF THE SKULL</vt:lpstr>
      <vt:lpstr>THE SKULL:</vt:lpstr>
      <vt:lpstr>THE VERTEBRAL COLUMN:</vt:lpstr>
      <vt:lpstr>RIBS: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BONES OF THE SKULL</dc:title>
  <dc:creator>Schwartz, Kelly</dc:creator>
  <cp:lastModifiedBy>Schwartz, Kelly</cp:lastModifiedBy>
  <cp:revision>9</cp:revision>
  <dcterms:created xsi:type="dcterms:W3CDTF">2016-02-10T17:50:51Z</dcterms:created>
  <dcterms:modified xsi:type="dcterms:W3CDTF">2016-02-19T20:04:54Z</dcterms:modified>
</cp:coreProperties>
</file>