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4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0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6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8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4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A4C4E-C008-4456-8FF7-6BF1A1E4DBF5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AE73-8D31-45F3-B23B-C785B57A8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2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Bone Notes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Bones of the Chest, Pelvis, Arm, Leg</a:t>
            </a:r>
            <a:endParaRPr lang="en-US" b="1" dirty="0"/>
          </a:p>
        </p:txBody>
      </p:sp>
      <p:pic>
        <p:nvPicPr>
          <p:cNvPr id="4100" name="Picture 4" descr="http://2.bp.blogspot.com/-sF3quMzttRA/VWSN0JKXSlI/AAAAAAAAhWA/3vueFpMC3Jg/s1600/halloween-skeleton-b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2" y="1478587"/>
            <a:ext cx="2306873" cy="443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67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BONES: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Bones of the Chest:</a:t>
            </a:r>
            <a:endParaRPr lang="en-US" dirty="0"/>
          </a:p>
          <a:p>
            <a:r>
              <a:rPr lang="en-US" dirty="0" smtClean="0"/>
              <a:t>Ribs:</a:t>
            </a:r>
            <a:r>
              <a:rPr lang="en-US" u="sng" dirty="0" smtClean="0"/>
              <a:t>12</a:t>
            </a:r>
            <a:r>
              <a:rPr lang="en-US" dirty="0" smtClean="0"/>
              <a:t>pair</a:t>
            </a:r>
            <a:endParaRPr lang="en-US" dirty="0"/>
          </a:p>
          <a:p>
            <a:r>
              <a:rPr lang="en-US" dirty="0"/>
              <a:t>First 7 are </a:t>
            </a:r>
            <a:r>
              <a:rPr lang="en-US" dirty="0" smtClean="0"/>
              <a:t>____true______ </a:t>
            </a:r>
            <a:r>
              <a:rPr lang="en-US" dirty="0"/>
              <a:t>ribs</a:t>
            </a:r>
          </a:p>
          <a:p>
            <a:r>
              <a:rPr lang="en-US" dirty="0" smtClean="0"/>
              <a:t>_______false_________ </a:t>
            </a:r>
            <a:r>
              <a:rPr lang="en-US" dirty="0"/>
              <a:t>Ribs are connected by cartilage (8, 9 and 10)</a:t>
            </a:r>
          </a:p>
          <a:p>
            <a:r>
              <a:rPr lang="en-US" dirty="0" smtClean="0"/>
              <a:t>_____floating_____ </a:t>
            </a:r>
            <a:r>
              <a:rPr lang="en-US" dirty="0"/>
              <a:t>Ribs are not attached to the sternum (11, 12)</a:t>
            </a:r>
          </a:p>
          <a:p>
            <a:r>
              <a:rPr lang="en-US" b="1" u="sng" dirty="0"/>
              <a:t>Bones of the Pectoral Girdle:</a:t>
            </a:r>
            <a:endParaRPr lang="en-US" dirty="0"/>
          </a:p>
          <a:p>
            <a:r>
              <a:rPr lang="en-US" dirty="0" smtClean="0"/>
              <a:t>___clavicle___(</a:t>
            </a:r>
            <a:r>
              <a:rPr lang="en-US" dirty="0"/>
              <a:t>collarbone0 and </a:t>
            </a:r>
            <a:r>
              <a:rPr lang="en-US" dirty="0" smtClean="0"/>
              <a:t>___scapula___(</a:t>
            </a:r>
            <a:r>
              <a:rPr lang="en-US" dirty="0"/>
              <a:t>shoulder blade)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5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Bones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Bones of the Arm and Hand:</a:t>
            </a:r>
            <a:endParaRPr lang="en-US" dirty="0"/>
          </a:p>
          <a:p>
            <a:r>
              <a:rPr lang="en-US" dirty="0" smtClean="0"/>
              <a:t>____</a:t>
            </a:r>
            <a:r>
              <a:rPr lang="en-US" dirty="0" err="1" smtClean="0"/>
              <a:t>humerus</a:t>
            </a:r>
            <a:r>
              <a:rPr lang="en-US" dirty="0" smtClean="0"/>
              <a:t>____(</a:t>
            </a:r>
            <a:r>
              <a:rPr lang="en-US" dirty="0"/>
              <a:t>upper arm</a:t>
            </a:r>
            <a:r>
              <a:rPr lang="en-US" dirty="0" smtClean="0"/>
              <a:t>)_____radius__________(</a:t>
            </a:r>
            <a:r>
              <a:rPr lang="en-US" dirty="0"/>
              <a:t>thumb side)</a:t>
            </a:r>
          </a:p>
          <a:p>
            <a:r>
              <a:rPr lang="en-US" dirty="0" smtClean="0"/>
              <a:t>_________ulna___(</a:t>
            </a:r>
            <a:r>
              <a:rPr lang="en-US" dirty="0"/>
              <a:t>pinky side</a:t>
            </a:r>
            <a:r>
              <a:rPr lang="en-US" dirty="0" smtClean="0"/>
              <a:t>)___carpals____(</a:t>
            </a:r>
            <a:r>
              <a:rPr lang="en-US" dirty="0"/>
              <a:t>wrist)</a:t>
            </a:r>
          </a:p>
          <a:p>
            <a:r>
              <a:rPr lang="en-US" dirty="0" smtClean="0"/>
              <a:t>______metacarpals___(</a:t>
            </a:r>
            <a:r>
              <a:rPr lang="en-US" dirty="0"/>
              <a:t>hand) </a:t>
            </a:r>
            <a:r>
              <a:rPr lang="en-US" dirty="0" err="1"/>
              <a:t>and</a:t>
            </a:r>
            <a:r>
              <a:rPr lang="en-US" dirty="0" err="1" smtClean="0"/>
              <a:t>_____phalanges</a:t>
            </a:r>
            <a:r>
              <a:rPr lang="en-US" dirty="0" smtClean="0"/>
              <a:t>____(</a:t>
            </a:r>
            <a:r>
              <a:rPr lang="en-US" dirty="0"/>
              <a:t>fingers)</a:t>
            </a:r>
          </a:p>
          <a:p>
            <a:r>
              <a:rPr lang="en-US" b="1" u="sng" dirty="0"/>
              <a:t>Bones of the Leg and Foot:</a:t>
            </a:r>
            <a:endParaRPr lang="en-US" dirty="0"/>
          </a:p>
          <a:p>
            <a:r>
              <a:rPr lang="en-US" dirty="0" smtClean="0"/>
              <a:t>______femur_(</a:t>
            </a:r>
            <a:r>
              <a:rPr lang="en-US" dirty="0"/>
              <a:t>thigh</a:t>
            </a:r>
            <a:r>
              <a:rPr lang="en-US" dirty="0" smtClean="0"/>
              <a:t>)___patella___(</a:t>
            </a:r>
            <a:r>
              <a:rPr lang="en-US" dirty="0"/>
              <a:t>kneecap</a:t>
            </a:r>
            <a:r>
              <a:rPr lang="en-US" dirty="0" smtClean="0"/>
              <a:t>)__tibia____(</a:t>
            </a:r>
            <a:r>
              <a:rPr lang="en-US" dirty="0"/>
              <a:t>shin</a:t>
            </a:r>
            <a:r>
              <a:rPr lang="en-US" dirty="0" smtClean="0"/>
              <a:t>),___________fibula_____(side lower leg) ___tarsals____(ankle)___metatarsals___(</a:t>
            </a:r>
            <a:r>
              <a:rPr lang="en-US" dirty="0"/>
              <a:t>foot</a:t>
            </a:r>
            <a:r>
              <a:rPr lang="en-US" dirty="0" smtClean="0"/>
              <a:t>)__phalanges_(</a:t>
            </a:r>
            <a:r>
              <a:rPr lang="en-US" dirty="0"/>
              <a:t>toes)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0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Arches:</a:t>
            </a:r>
            <a:endParaRPr lang="en-US" dirty="0"/>
          </a:p>
          <a:p>
            <a:r>
              <a:rPr lang="en-US" b="1" dirty="0"/>
              <a:t>		A. </a:t>
            </a:r>
            <a:r>
              <a:rPr lang="en-US" b="1" u="sng" dirty="0"/>
              <a:t>Longitudinal</a:t>
            </a:r>
            <a:r>
              <a:rPr lang="en-US" b="1" u="sng" dirty="0" smtClean="0"/>
              <a:t>: </a:t>
            </a:r>
            <a:r>
              <a:rPr lang="en-US" b="1" dirty="0" smtClean="0"/>
              <a:t>from heel to toe</a:t>
            </a:r>
            <a:endParaRPr lang="en-US" dirty="0"/>
          </a:p>
          <a:p>
            <a:r>
              <a:rPr lang="en-US" b="1" dirty="0"/>
              <a:t>		B. </a:t>
            </a:r>
            <a:r>
              <a:rPr lang="en-US" b="1" u="sng" dirty="0"/>
              <a:t>Traverse</a:t>
            </a:r>
            <a:r>
              <a:rPr lang="en-US" b="1" u="sng" dirty="0" smtClean="0"/>
              <a:t>: </a:t>
            </a:r>
            <a:r>
              <a:rPr lang="en-US" b="1" dirty="0" smtClean="0"/>
              <a:t>from big toe to little toe</a:t>
            </a:r>
            <a:endParaRPr lang="en-US" dirty="0"/>
          </a:p>
          <a:p>
            <a:r>
              <a:rPr lang="en-US" b="1" u="sng" dirty="0" smtClean="0"/>
              <a:t>Foot </a:t>
            </a:r>
            <a:r>
              <a:rPr lang="en-US" b="1" u="sng" dirty="0"/>
              <a:t>Problems:</a:t>
            </a:r>
            <a:endParaRPr lang="en-US" dirty="0"/>
          </a:p>
          <a:p>
            <a:r>
              <a:rPr lang="en-US" b="1" dirty="0"/>
              <a:t>		A. </a:t>
            </a:r>
            <a:r>
              <a:rPr lang="en-US" b="1" dirty="0" smtClean="0"/>
              <a:t>Corns/</a:t>
            </a:r>
            <a:r>
              <a:rPr lang="en-US" b="1" dirty="0" err="1" smtClean="0"/>
              <a:t>calluses:</a:t>
            </a:r>
            <a:r>
              <a:rPr lang="en-US" dirty="0" err="1"/>
              <a:t>Corns</a:t>
            </a:r>
            <a:r>
              <a:rPr lang="en-US" dirty="0"/>
              <a:t> and calluses (hyperkeratosis) are painful areas of </a:t>
            </a:r>
            <a:r>
              <a:rPr lang="en-US" u="sng" dirty="0"/>
              <a:t>thickened skin </a:t>
            </a:r>
            <a:r>
              <a:rPr lang="en-US" dirty="0"/>
              <a:t>that appear between the toes and on the soles of the </a:t>
            </a:r>
            <a:r>
              <a:rPr lang="en-US" b="1" dirty="0"/>
              <a:t>feet</a:t>
            </a:r>
            <a:r>
              <a:rPr lang="en-US" dirty="0"/>
              <a:t>.</a:t>
            </a:r>
            <a:r>
              <a:rPr lang="en-US" b="1" dirty="0" smtClean="0"/>
              <a:t>  </a:t>
            </a:r>
          </a:p>
          <a:p>
            <a:r>
              <a:rPr lang="en-US" b="1" dirty="0"/>
              <a:t>		B. Bunions</a:t>
            </a:r>
            <a:r>
              <a:rPr lang="en-US" b="1" dirty="0" smtClean="0"/>
              <a:t>: </a:t>
            </a:r>
            <a:r>
              <a:rPr lang="en-US" dirty="0"/>
              <a:t>A </a:t>
            </a:r>
            <a:r>
              <a:rPr lang="en-US" b="1" dirty="0"/>
              <a:t>bunion</a:t>
            </a:r>
            <a:r>
              <a:rPr lang="en-US" dirty="0"/>
              <a:t> is </a:t>
            </a:r>
            <a:r>
              <a:rPr lang="en-US" u="sng" dirty="0"/>
              <a:t>a painful bony bump </a:t>
            </a:r>
            <a:r>
              <a:rPr lang="en-US" dirty="0"/>
              <a:t>that develops on the inside of the foot at the big toe joint. </a:t>
            </a:r>
            <a:r>
              <a:rPr lang="en-US" b="1" dirty="0"/>
              <a:t>Bunions</a:t>
            </a:r>
            <a:r>
              <a:rPr lang="en-US" dirty="0"/>
              <a:t> are often referred to as hallux valgus. </a:t>
            </a:r>
            <a:r>
              <a:rPr lang="en-US" b="1" dirty="0"/>
              <a:t>Bunions</a:t>
            </a:r>
            <a:r>
              <a:rPr lang="en-US" dirty="0"/>
              <a:t> develop slowly. Pressure on the big toe joint causes the big toe to lean toward the second toe.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5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Bunions</a:t>
            </a:r>
            <a:endParaRPr lang="en-US" dirty="0"/>
          </a:p>
        </p:txBody>
      </p:sp>
      <p:pic>
        <p:nvPicPr>
          <p:cNvPr id="2050" name="Picture 2" descr="https://www.barry.edu/includes/img/podiatry/clinics/bun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13" y="2179671"/>
            <a:ext cx="23812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trofootanklepc.com/wp-content/uploads/2013/08/bunion-300x2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057" y="2416510"/>
            <a:ext cx="28575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podiatristinstlouis.com/images/NailFungus_Libra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34213"/>
            <a:ext cx="38100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81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Calluses/Corns</a:t>
            </a:r>
            <a:endParaRPr lang="en-US" dirty="0"/>
          </a:p>
        </p:txBody>
      </p:sp>
      <p:pic>
        <p:nvPicPr>
          <p:cNvPr id="3074" name="Picture 2" descr="http://www.cdafootankle.com/wp-content/uploads/2013/10/callus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91" y="1954626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edorthicscanada.ca/wp-content/uploads/2015/03/corn-callus-300x218-300x2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983" y="916401"/>
            <a:ext cx="2857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kokiepodiatry.com/images/cor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947" y="3328774"/>
            <a:ext cx="4381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24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Bones of the Pelvic Girdle:  </a:t>
            </a:r>
            <a:endParaRPr lang="en-US" dirty="0"/>
          </a:p>
          <a:p>
            <a:r>
              <a:rPr lang="en-US" dirty="0"/>
              <a:t>Hip bones form in the front to form an arch called the </a:t>
            </a:r>
            <a:r>
              <a:rPr lang="en-US" dirty="0" smtClean="0"/>
              <a:t>_pelvic_____ ___girdle________.  </a:t>
            </a:r>
            <a:r>
              <a:rPr lang="en-US" dirty="0"/>
              <a:t>Broad flat bones are called</a:t>
            </a:r>
            <a:r>
              <a:rPr lang="en-US" dirty="0" smtClean="0"/>
              <a:t>____</a:t>
            </a:r>
            <a:r>
              <a:rPr lang="en-US" dirty="0" err="1" smtClean="0"/>
              <a:t>illium</a:t>
            </a:r>
            <a:r>
              <a:rPr lang="en-US" dirty="0" smtClean="0"/>
              <a:t>______ </a:t>
            </a:r>
            <a:r>
              <a:rPr lang="en-US" dirty="0"/>
              <a:t>and the bone that supports the body in a seated position is called the </a:t>
            </a:r>
            <a:r>
              <a:rPr lang="en-US" dirty="0" smtClean="0"/>
              <a:t>__ischium_______________.</a:t>
            </a:r>
            <a:endParaRPr lang="en-US" dirty="0"/>
          </a:p>
          <a:p>
            <a:r>
              <a:rPr lang="en-US" dirty="0"/>
              <a:t>The bones that arch toward the front and join in the mid line of pelvis are </a:t>
            </a:r>
            <a:r>
              <a:rPr lang="en-US" dirty="0" err="1"/>
              <a:t>called</a:t>
            </a:r>
            <a:r>
              <a:rPr lang="en-US" dirty="0" err="1" smtClean="0"/>
              <a:t>__________pubis</a:t>
            </a:r>
            <a:r>
              <a:rPr lang="en-US" dirty="0" smtClean="0"/>
              <a:t>___________.       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7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Bone Notes</vt:lpstr>
      <vt:lpstr>BONES:</vt:lpstr>
      <vt:lpstr>Bones:</vt:lpstr>
      <vt:lpstr>Feet:</vt:lpstr>
      <vt:lpstr>Bunions</vt:lpstr>
      <vt:lpstr>Calluses/Corns</vt:lpstr>
      <vt:lpstr>BONES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Notes</dc:title>
  <dc:creator>Schwartz, Kelly</dc:creator>
  <cp:lastModifiedBy>Schwartz, Kelly</cp:lastModifiedBy>
  <cp:revision>7</cp:revision>
  <dcterms:created xsi:type="dcterms:W3CDTF">2016-02-22T00:55:39Z</dcterms:created>
  <dcterms:modified xsi:type="dcterms:W3CDTF">2016-02-23T12:47:55Z</dcterms:modified>
</cp:coreProperties>
</file>